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4"/>
  </p:sldMasterIdLst>
  <p:notesMasterIdLst>
    <p:notesMasterId r:id="rId33"/>
  </p:notesMasterIdLst>
  <p:sldIdLst>
    <p:sldId id="358" r:id="rId5"/>
    <p:sldId id="383" r:id="rId6"/>
    <p:sldId id="364" r:id="rId7"/>
    <p:sldId id="295" r:id="rId8"/>
    <p:sldId id="356" r:id="rId9"/>
    <p:sldId id="385" r:id="rId10"/>
    <p:sldId id="277" r:id="rId11"/>
    <p:sldId id="300" r:id="rId12"/>
    <p:sldId id="280" r:id="rId13"/>
    <p:sldId id="389" r:id="rId14"/>
    <p:sldId id="390" r:id="rId15"/>
    <p:sldId id="377" r:id="rId16"/>
    <p:sldId id="371" r:id="rId17"/>
    <p:sldId id="388" r:id="rId18"/>
    <p:sldId id="375" r:id="rId19"/>
    <p:sldId id="376" r:id="rId20"/>
    <p:sldId id="281" r:id="rId21"/>
    <p:sldId id="391" r:id="rId22"/>
    <p:sldId id="269" r:id="rId23"/>
    <p:sldId id="272" r:id="rId24"/>
    <p:sldId id="273" r:id="rId25"/>
    <p:sldId id="266" r:id="rId26"/>
    <p:sldId id="282" r:id="rId27"/>
    <p:sldId id="379" r:id="rId28"/>
    <p:sldId id="359" r:id="rId29"/>
    <p:sldId id="367" r:id="rId30"/>
    <p:sldId id="361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51E409-D4D1-4FDE-9E95-21CCAD1C9AF0}" v="1115" dt="2022-09-05T18:12:07.168"/>
    <p1510:client id="{9EA310FE-299E-468C-9C28-E49D98EA5515}" v="222" vWet="224" dt="2022-09-05T12:53:41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STROM, WALT" userId="46d4470f-50ff-459c-b142-3a70293b6415" providerId="ADAL" clId="{6C51E409-D4D1-4FDE-9E95-21CCAD1C9AF0}"/>
    <pc:docChg chg="undo custSel addSld delSld modSld sldOrd">
      <pc:chgData name="SANDSTROM, WALT" userId="46d4470f-50ff-459c-b142-3a70293b6415" providerId="ADAL" clId="{6C51E409-D4D1-4FDE-9E95-21CCAD1C9AF0}" dt="2022-09-05T18:13:56.309" v="3312" actId="27636"/>
      <pc:docMkLst>
        <pc:docMk/>
      </pc:docMkLst>
      <pc:sldChg chg="del">
        <pc:chgData name="SANDSTROM, WALT" userId="46d4470f-50ff-459c-b142-3a70293b6415" providerId="ADAL" clId="{6C51E409-D4D1-4FDE-9E95-21CCAD1C9AF0}" dt="2022-09-01T10:22:58.233" v="222" actId="47"/>
        <pc:sldMkLst>
          <pc:docMk/>
          <pc:sldMk cId="3501698429" sldId="256"/>
        </pc:sldMkLst>
      </pc:sldChg>
      <pc:sldChg chg="del">
        <pc:chgData name="SANDSTROM, WALT" userId="46d4470f-50ff-459c-b142-3a70293b6415" providerId="ADAL" clId="{6C51E409-D4D1-4FDE-9E95-21CCAD1C9AF0}" dt="2022-09-01T10:23:03.958" v="223" actId="47"/>
        <pc:sldMkLst>
          <pc:docMk/>
          <pc:sldMk cId="1727009558" sldId="257"/>
        </pc:sldMkLst>
      </pc:sldChg>
      <pc:sldChg chg="del">
        <pc:chgData name="SANDSTROM, WALT" userId="46d4470f-50ff-459c-b142-3a70293b6415" providerId="ADAL" clId="{6C51E409-D4D1-4FDE-9E95-21CCAD1C9AF0}" dt="2022-09-01T10:23:08.111" v="224" actId="47"/>
        <pc:sldMkLst>
          <pc:docMk/>
          <pc:sldMk cId="3461149276" sldId="258"/>
        </pc:sldMkLst>
      </pc:sldChg>
      <pc:sldChg chg="del">
        <pc:chgData name="SANDSTROM, WALT" userId="46d4470f-50ff-459c-b142-3a70293b6415" providerId="ADAL" clId="{6C51E409-D4D1-4FDE-9E95-21CCAD1C9AF0}" dt="2022-09-01T10:23:13.691" v="225" actId="47"/>
        <pc:sldMkLst>
          <pc:docMk/>
          <pc:sldMk cId="675843562" sldId="259"/>
        </pc:sldMkLst>
      </pc:sldChg>
      <pc:sldChg chg="del">
        <pc:chgData name="SANDSTROM, WALT" userId="46d4470f-50ff-459c-b142-3a70293b6415" providerId="ADAL" clId="{6C51E409-D4D1-4FDE-9E95-21CCAD1C9AF0}" dt="2022-09-01T10:23:17.325" v="226" actId="47"/>
        <pc:sldMkLst>
          <pc:docMk/>
          <pc:sldMk cId="1798516819" sldId="261"/>
        </pc:sldMkLst>
      </pc:sldChg>
      <pc:sldChg chg="del">
        <pc:chgData name="SANDSTROM, WALT" userId="46d4470f-50ff-459c-b142-3a70293b6415" providerId="ADAL" clId="{6C51E409-D4D1-4FDE-9E95-21CCAD1C9AF0}" dt="2022-09-05T14:32:16.618" v="1121" actId="47"/>
        <pc:sldMkLst>
          <pc:docMk/>
          <pc:sldMk cId="702761858" sldId="262"/>
        </pc:sldMkLst>
      </pc:sldChg>
      <pc:sldChg chg="del">
        <pc:chgData name="SANDSTROM, WALT" userId="46d4470f-50ff-459c-b142-3a70293b6415" providerId="ADAL" clId="{6C51E409-D4D1-4FDE-9E95-21CCAD1C9AF0}" dt="2022-09-01T10:32:40.230" v="425" actId="47"/>
        <pc:sldMkLst>
          <pc:docMk/>
          <pc:sldMk cId="312873493" sldId="264"/>
        </pc:sldMkLst>
      </pc:sldChg>
      <pc:sldChg chg="delSp modSp mod">
        <pc:chgData name="SANDSTROM, WALT" userId="46d4470f-50ff-459c-b142-3a70293b6415" providerId="ADAL" clId="{6C51E409-D4D1-4FDE-9E95-21CCAD1C9AF0}" dt="2022-09-05T18:03:36.084" v="3238" actId="20577"/>
        <pc:sldMkLst>
          <pc:docMk/>
          <pc:sldMk cId="2038358901" sldId="266"/>
        </pc:sldMkLst>
        <pc:spChg chg="mod">
          <ac:chgData name="SANDSTROM, WALT" userId="46d4470f-50ff-459c-b142-3a70293b6415" providerId="ADAL" clId="{6C51E409-D4D1-4FDE-9E95-21CCAD1C9AF0}" dt="2022-09-05T16:32:28.767" v="2386" actId="1076"/>
          <ac:spMkLst>
            <pc:docMk/>
            <pc:sldMk cId="2038358901" sldId="266"/>
            <ac:spMk id="3" creationId="{B3A1E8BC-E3C6-4443-96F9-F33796068651}"/>
          </ac:spMkLst>
        </pc:spChg>
        <pc:spChg chg="mod">
          <ac:chgData name="SANDSTROM, WALT" userId="46d4470f-50ff-459c-b142-3a70293b6415" providerId="ADAL" clId="{6C51E409-D4D1-4FDE-9E95-21CCAD1C9AF0}" dt="2022-09-05T18:03:36.084" v="3238" actId="20577"/>
          <ac:spMkLst>
            <pc:docMk/>
            <pc:sldMk cId="2038358901" sldId="266"/>
            <ac:spMk id="10" creationId="{99217979-0CFA-4C6D-87B3-D91EB6F7B26D}"/>
          </ac:spMkLst>
        </pc:spChg>
        <pc:picChg chg="mod">
          <ac:chgData name="SANDSTROM, WALT" userId="46d4470f-50ff-459c-b142-3a70293b6415" providerId="ADAL" clId="{6C51E409-D4D1-4FDE-9E95-21CCAD1C9AF0}" dt="2022-09-05T16:32:26.197" v="2385" actId="1076"/>
          <ac:picMkLst>
            <pc:docMk/>
            <pc:sldMk cId="2038358901" sldId="266"/>
            <ac:picMk id="2" creationId="{9DEDBBED-E298-4C1E-8610-5B6F0EBF9181}"/>
          </ac:picMkLst>
        </pc:picChg>
        <pc:cxnChg chg="del mod">
          <ac:chgData name="SANDSTROM, WALT" userId="46d4470f-50ff-459c-b142-3a70293b6415" providerId="ADAL" clId="{6C51E409-D4D1-4FDE-9E95-21CCAD1C9AF0}" dt="2022-09-05T16:32:38.837" v="2388" actId="478"/>
          <ac:cxnSpMkLst>
            <pc:docMk/>
            <pc:sldMk cId="2038358901" sldId="266"/>
            <ac:cxnSpMk id="5" creationId="{2E26CB71-F79B-4E0B-88BC-89D5BFEE80E6}"/>
          </ac:cxnSpMkLst>
        </pc:cxnChg>
        <pc:cxnChg chg="mod">
          <ac:chgData name="SANDSTROM, WALT" userId="46d4470f-50ff-459c-b142-3a70293b6415" providerId="ADAL" clId="{6C51E409-D4D1-4FDE-9E95-21CCAD1C9AF0}" dt="2022-09-05T16:32:52.941" v="2390" actId="1076"/>
          <ac:cxnSpMkLst>
            <pc:docMk/>
            <pc:sldMk cId="2038358901" sldId="266"/>
            <ac:cxnSpMk id="9" creationId="{52C3F7DD-3FCB-44FD-A0AE-91597003EE06}"/>
          </ac:cxnSpMkLst>
        </pc:cxnChg>
      </pc:sldChg>
      <pc:sldChg chg="del">
        <pc:chgData name="SANDSTROM, WALT" userId="46d4470f-50ff-459c-b142-3a70293b6415" providerId="ADAL" clId="{6C51E409-D4D1-4FDE-9E95-21CCAD1C9AF0}" dt="2022-09-01T10:32:42.614" v="426" actId="47"/>
        <pc:sldMkLst>
          <pc:docMk/>
          <pc:sldMk cId="4018564136" sldId="267"/>
        </pc:sldMkLst>
      </pc:sldChg>
      <pc:sldChg chg="addSp delSp modSp mod">
        <pc:chgData name="SANDSTROM, WALT" userId="46d4470f-50ff-459c-b142-3a70293b6415" providerId="ADAL" clId="{6C51E409-D4D1-4FDE-9E95-21CCAD1C9AF0}" dt="2022-09-05T16:22:46.589" v="2310" actId="2085"/>
        <pc:sldMkLst>
          <pc:docMk/>
          <pc:sldMk cId="3722292106" sldId="269"/>
        </pc:sldMkLst>
        <pc:spChg chg="add del mod">
          <ac:chgData name="SANDSTROM, WALT" userId="46d4470f-50ff-459c-b142-3a70293b6415" providerId="ADAL" clId="{6C51E409-D4D1-4FDE-9E95-21CCAD1C9AF0}" dt="2022-09-05T16:15:46.479" v="2286" actId="478"/>
          <ac:spMkLst>
            <pc:docMk/>
            <pc:sldMk cId="3722292106" sldId="269"/>
            <ac:spMk id="11" creationId="{71941FDA-E4E9-9595-8C88-5F24F6516925}"/>
          </ac:spMkLst>
        </pc:spChg>
        <pc:picChg chg="mod">
          <ac:chgData name="SANDSTROM, WALT" userId="46d4470f-50ff-459c-b142-3a70293b6415" providerId="ADAL" clId="{6C51E409-D4D1-4FDE-9E95-21CCAD1C9AF0}" dt="2022-09-05T16:22:46.589" v="2310" actId="2085"/>
          <ac:picMkLst>
            <pc:docMk/>
            <pc:sldMk cId="3722292106" sldId="269"/>
            <ac:picMk id="3" creationId="{6F1C093A-4867-41F6-B7C1-2FE5073E99E6}"/>
          </ac:picMkLst>
        </pc:picChg>
        <pc:inkChg chg="mod">
          <ac:chgData name="SANDSTROM, WALT" userId="46d4470f-50ff-459c-b142-3a70293b6415" providerId="ADAL" clId="{6C51E409-D4D1-4FDE-9E95-21CCAD1C9AF0}" dt="2022-09-05T16:18:24.355" v="2296" actId="1076"/>
          <ac:inkMkLst>
            <pc:docMk/>
            <pc:sldMk cId="3722292106" sldId="269"/>
            <ac:inkMk id="5" creationId="{5BD140F8-5C85-4C62-9FB4-BD61730DB41C}"/>
          </ac:inkMkLst>
        </pc:inkChg>
        <pc:inkChg chg="mod">
          <ac:chgData name="SANDSTROM, WALT" userId="46d4470f-50ff-459c-b142-3a70293b6415" providerId="ADAL" clId="{6C51E409-D4D1-4FDE-9E95-21CCAD1C9AF0}" dt="2022-09-05T16:18:24.355" v="2296" actId="1076"/>
          <ac:inkMkLst>
            <pc:docMk/>
            <pc:sldMk cId="3722292106" sldId="269"/>
            <ac:inkMk id="6" creationId="{57E3EA5E-73F7-4664-92AF-1412CCE65CDC}"/>
          </ac:inkMkLst>
        </pc:inkChg>
        <pc:inkChg chg="mod">
          <ac:chgData name="SANDSTROM, WALT" userId="46d4470f-50ff-459c-b142-3a70293b6415" providerId="ADAL" clId="{6C51E409-D4D1-4FDE-9E95-21CCAD1C9AF0}" dt="2022-09-05T16:19:00.030" v="2299" actId="1076"/>
          <ac:inkMkLst>
            <pc:docMk/>
            <pc:sldMk cId="3722292106" sldId="269"/>
            <ac:inkMk id="7" creationId="{C3139BB3-BB4A-4E0C-A775-0291A53D401E}"/>
          </ac:inkMkLst>
        </pc:inkChg>
        <pc:inkChg chg="mod">
          <ac:chgData name="SANDSTROM, WALT" userId="46d4470f-50ff-459c-b142-3a70293b6415" providerId="ADAL" clId="{6C51E409-D4D1-4FDE-9E95-21CCAD1C9AF0}" dt="2022-09-05T16:18:45.916" v="2298" actId="1076"/>
          <ac:inkMkLst>
            <pc:docMk/>
            <pc:sldMk cId="3722292106" sldId="269"/>
            <ac:inkMk id="8" creationId="{9BBE33B8-92CC-4872-8295-1E6C586C1AE4}"/>
          </ac:inkMkLst>
        </pc:inkChg>
        <pc:inkChg chg="mod">
          <ac:chgData name="SANDSTROM, WALT" userId="46d4470f-50ff-459c-b142-3a70293b6415" providerId="ADAL" clId="{6C51E409-D4D1-4FDE-9E95-21CCAD1C9AF0}" dt="2022-09-05T16:17:01.792" v="2293" actId="1076"/>
          <ac:inkMkLst>
            <pc:docMk/>
            <pc:sldMk cId="3722292106" sldId="269"/>
            <ac:inkMk id="9" creationId="{461DC9F6-3076-4980-8FCA-DC0E3D2B7320}"/>
          </ac:inkMkLst>
        </pc:inkChg>
        <pc:inkChg chg="mod">
          <ac:chgData name="SANDSTROM, WALT" userId="46d4470f-50ff-459c-b142-3a70293b6415" providerId="ADAL" clId="{6C51E409-D4D1-4FDE-9E95-21CCAD1C9AF0}" dt="2022-09-05T16:16:49.712" v="2290" actId="1076"/>
          <ac:inkMkLst>
            <pc:docMk/>
            <pc:sldMk cId="3722292106" sldId="269"/>
            <ac:inkMk id="10" creationId="{97063560-A4B7-448D-84EB-16A9777F0C0F}"/>
          </ac:inkMkLst>
        </pc:inkChg>
      </pc:sldChg>
      <pc:sldChg chg="del">
        <pc:chgData name="SANDSTROM, WALT" userId="46d4470f-50ff-459c-b142-3a70293b6415" providerId="ADAL" clId="{6C51E409-D4D1-4FDE-9E95-21CCAD1C9AF0}" dt="2022-09-01T10:32:52.725" v="427" actId="47"/>
        <pc:sldMkLst>
          <pc:docMk/>
          <pc:sldMk cId="2278152358" sldId="270"/>
        </pc:sldMkLst>
      </pc:sldChg>
      <pc:sldChg chg="addSp delSp modSp mod">
        <pc:chgData name="SANDSTROM, WALT" userId="46d4470f-50ff-459c-b142-3a70293b6415" providerId="ADAL" clId="{6C51E409-D4D1-4FDE-9E95-21CCAD1C9AF0}" dt="2022-09-05T18:02:07.671" v="3237" actId="1076"/>
        <pc:sldMkLst>
          <pc:docMk/>
          <pc:sldMk cId="2706334585" sldId="273"/>
        </pc:sldMkLst>
        <pc:spChg chg="add mod">
          <ac:chgData name="SANDSTROM, WALT" userId="46d4470f-50ff-459c-b142-3a70293b6415" providerId="ADAL" clId="{6C51E409-D4D1-4FDE-9E95-21CCAD1C9AF0}" dt="2022-09-05T17:59:25.513" v="3226" actId="20577"/>
          <ac:spMkLst>
            <pc:docMk/>
            <pc:sldMk cId="2706334585" sldId="273"/>
            <ac:spMk id="7" creationId="{A11DBEFF-51C4-A844-13BA-4E6B247C97B6}"/>
          </ac:spMkLst>
        </pc:spChg>
        <pc:spChg chg="mod">
          <ac:chgData name="SANDSTROM, WALT" userId="46d4470f-50ff-459c-b142-3a70293b6415" providerId="ADAL" clId="{6C51E409-D4D1-4FDE-9E95-21CCAD1C9AF0}" dt="2022-09-05T18:02:07.671" v="3237" actId="1076"/>
          <ac:spMkLst>
            <pc:docMk/>
            <pc:sldMk cId="2706334585" sldId="273"/>
            <ac:spMk id="11" creationId="{B498AE31-ED24-4233-86EF-C43BA75E798A}"/>
          </ac:spMkLst>
        </pc:spChg>
        <pc:spChg chg="mod">
          <ac:chgData name="SANDSTROM, WALT" userId="46d4470f-50ff-459c-b142-3a70293b6415" providerId="ADAL" clId="{6C51E409-D4D1-4FDE-9E95-21CCAD1C9AF0}" dt="2022-09-05T18:02:02.435" v="3236" actId="1076"/>
          <ac:spMkLst>
            <pc:docMk/>
            <pc:sldMk cId="2706334585" sldId="273"/>
            <ac:spMk id="13" creationId="{EE846D7B-B590-4B9D-ACE6-2B6CC859A832}"/>
          </ac:spMkLst>
        </pc:spChg>
        <pc:spChg chg="mod">
          <ac:chgData name="SANDSTROM, WALT" userId="46d4470f-50ff-459c-b142-3a70293b6415" providerId="ADAL" clId="{6C51E409-D4D1-4FDE-9E95-21CCAD1C9AF0}" dt="2022-09-05T16:31:00.981" v="2380" actId="14100"/>
          <ac:spMkLst>
            <pc:docMk/>
            <pc:sldMk cId="2706334585" sldId="273"/>
            <ac:spMk id="15" creationId="{52A21BF8-6E27-43BC-872A-E5BA62D3F162}"/>
          </ac:spMkLst>
        </pc:spChg>
        <pc:picChg chg="add mod ord">
          <ac:chgData name="SANDSTROM, WALT" userId="46d4470f-50ff-459c-b142-3a70293b6415" providerId="ADAL" clId="{6C51E409-D4D1-4FDE-9E95-21CCAD1C9AF0}" dt="2022-09-05T16:31:09.740" v="2381" actId="692"/>
          <ac:picMkLst>
            <pc:docMk/>
            <pc:sldMk cId="2706334585" sldId="273"/>
            <ac:picMk id="4" creationId="{3AF8BA92-95BF-85B5-0FCA-2106B4FEEE14}"/>
          </ac:picMkLst>
        </pc:picChg>
        <pc:picChg chg="add mod ord">
          <ac:chgData name="SANDSTROM, WALT" userId="46d4470f-50ff-459c-b142-3a70293b6415" providerId="ADAL" clId="{6C51E409-D4D1-4FDE-9E95-21CCAD1C9AF0}" dt="2022-09-05T18:01:53.793" v="3235" actId="1076"/>
          <ac:picMkLst>
            <pc:docMk/>
            <pc:sldMk cId="2706334585" sldId="273"/>
            <ac:picMk id="6" creationId="{ABA8AAAB-FCFC-D20D-4742-BAD2FE39292F}"/>
          </ac:picMkLst>
        </pc:picChg>
        <pc:picChg chg="del mod">
          <ac:chgData name="SANDSTROM, WALT" userId="46d4470f-50ff-459c-b142-3a70293b6415" providerId="ADAL" clId="{6C51E409-D4D1-4FDE-9E95-21CCAD1C9AF0}" dt="2022-09-05T18:01:14.432" v="3229" actId="478"/>
          <ac:picMkLst>
            <pc:docMk/>
            <pc:sldMk cId="2706334585" sldId="273"/>
            <ac:picMk id="8" creationId="{89C4B805-8BB7-4EF4-A51E-3EA662484842}"/>
          </ac:picMkLst>
        </pc:picChg>
        <pc:picChg chg="del mod">
          <ac:chgData name="SANDSTROM, WALT" userId="46d4470f-50ff-459c-b142-3a70293b6415" providerId="ADAL" clId="{6C51E409-D4D1-4FDE-9E95-21CCAD1C9AF0}" dt="2022-09-05T16:30:13.311" v="2372" actId="478"/>
          <ac:picMkLst>
            <pc:docMk/>
            <pc:sldMk cId="2706334585" sldId="273"/>
            <ac:picMk id="9" creationId="{31FD8640-AD44-4268-B40F-7AA210E8C1F6}"/>
          </ac:picMkLst>
        </pc:picChg>
      </pc:sldChg>
      <pc:sldChg chg="modSp mod">
        <pc:chgData name="SANDSTROM, WALT" userId="46d4470f-50ff-459c-b142-3a70293b6415" providerId="ADAL" clId="{6C51E409-D4D1-4FDE-9E95-21CCAD1C9AF0}" dt="2022-09-01T10:20:57.260" v="221" actId="1076"/>
        <pc:sldMkLst>
          <pc:docMk/>
          <pc:sldMk cId="3943718560" sldId="275"/>
        </pc:sldMkLst>
        <pc:picChg chg="mod">
          <ac:chgData name="SANDSTROM, WALT" userId="46d4470f-50ff-459c-b142-3a70293b6415" providerId="ADAL" clId="{6C51E409-D4D1-4FDE-9E95-21CCAD1C9AF0}" dt="2022-09-01T10:20:57.260" v="221" actId="1076"/>
          <ac:picMkLst>
            <pc:docMk/>
            <pc:sldMk cId="3943718560" sldId="275"/>
            <ac:picMk id="5" creationId="{8419FCB6-1053-4229-9B81-FC8A2F9F8ACB}"/>
          </ac:picMkLst>
        </pc:picChg>
      </pc:sldChg>
      <pc:sldChg chg="del">
        <pc:chgData name="SANDSTROM, WALT" userId="46d4470f-50ff-459c-b142-3a70293b6415" providerId="ADAL" clId="{6C51E409-D4D1-4FDE-9E95-21CCAD1C9AF0}" dt="2022-09-01T10:27:35.019" v="333" actId="47"/>
        <pc:sldMkLst>
          <pc:docMk/>
          <pc:sldMk cId="115068444" sldId="276"/>
        </pc:sldMkLst>
      </pc:sldChg>
      <pc:sldChg chg="addSp delSp modSp mod">
        <pc:chgData name="SANDSTROM, WALT" userId="46d4470f-50ff-459c-b142-3a70293b6415" providerId="ADAL" clId="{6C51E409-D4D1-4FDE-9E95-21CCAD1C9AF0}" dt="2022-09-05T17:28:41.707" v="3180" actId="14100"/>
        <pc:sldMkLst>
          <pc:docMk/>
          <pc:sldMk cId="523910632" sldId="277"/>
        </pc:sldMkLst>
        <pc:spChg chg="mod">
          <ac:chgData name="SANDSTROM, WALT" userId="46d4470f-50ff-459c-b142-3a70293b6415" providerId="ADAL" clId="{6C51E409-D4D1-4FDE-9E95-21CCAD1C9AF0}" dt="2022-09-05T17:28:41.707" v="3180" actId="14100"/>
          <ac:spMkLst>
            <pc:docMk/>
            <pc:sldMk cId="523910632" sldId="277"/>
            <ac:spMk id="3" creationId="{F256E6EE-3BC6-423D-B3DD-F1D3C5886F23}"/>
          </ac:spMkLst>
        </pc:spChg>
        <pc:spChg chg="add mod">
          <ac:chgData name="SANDSTROM, WALT" userId="46d4470f-50ff-459c-b142-3a70293b6415" providerId="ADAL" clId="{6C51E409-D4D1-4FDE-9E95-21CCAD1C9AF0}" dt="2022-09-01T10:16:27.343" v="81" actId="20577"/>
          <ac:spMkLst>
            <pc:docMk/>
            <pc:sldMk cId="523910632" sldId="277"/>
            <ac:spMk id="4" creationId="{4D6F06B4-B3A4-B8C1-8A58-2F030ED3B47E}"/>
          </ac:spMkLst>
        </pc:spChg>
        <pc:picChg chg="del mod">
          <ac:chgData name="SANDSTROM, WALT" userId="46d4470f-50ff-459c-b142-3a70293b6415" providerId="ADAL" clId="{6C51E409-D4D1-4FDE-9E95-21CCAD1C9AF0}" dt="2022-09-01T10:46:43.853" v="565" actId="478"/>
          <ac:picMkLst>
            <pc:docMk/>
            <pc:sldMk cId="523910632" sldId="277"/>
            <ac:picMk id="5" creationId="{C4C843DA-D656-42C5-BD26-4C145BC868D5}"/>
          </ac:picMkLst>
        </pc:picChg>
        <pc:picChg chg="add mod">
          <ac:chgData name="SANDSTROM, WALT" userId="46d4470f-50ff-459c-b142-3a70293b6415" providerId="ADAL" clId="{6C51E409-D4D1-4FDE-9E95-21CCAD1C9AF0}" dt="2022-09-01T10:48:12.300" v="569" actId="14100"/>
          <ac:picMkLst>
            <pc:docMk/>
            <pc:sldMk cId="523910632" sldId="277"/>
            <ac:picMk id="6" creationId="{C10F0116-A640-D4C9-BA16-7B950D799A3D}"/>
          </ac:picMkLst>
        </pc:picChg>
      </pc:sldChg>
      <pc:sldChg chg="modSp mod">
        <pc:chgData name="SANDSTROM, WALT" userId="46d4470f-50ff-459c-b142-3a70293b6415" providerId="ADAL" clId="{6C51E409-D4D1-4FDE-9E95-21CCAD1C9AF0}" dt="2022-09-05T14:21:14.772" v="962" actId="14100"/>
        <pc:sldMkLst>
          <pc:docMk/>
          <pc:sldMk cId="3072850778" sldId="280"/>
        </pc:sldMkLst>
        <pc:spChg chg="mod">
          <ac:chgData name="SANDSTROM, WALT" userId="46d4470f-50ff-459c-b142-3a70293b6415" providerId="ADAL" clId="{6C51E409-D4D1-4FDE-9E95-21CCAD1C9AF0}" dt="2022-09-05T14:19:09.866" v="934" actId="14100"/>
          <ac:spMkLst>
            <pc:docMk/>
            <pc:sldMk cId="3072850778" sldId="280"/>
            <ac:spMk id="2" creationId="{75957546-1CB0-4E7A-B022-A89D88F06DAE}"/>
          </ac:spMkLst>
        </pc:spChg>
        <pc:spChg chg="mod">
          <ac:chgData name="SANDSTROM, WALT" userId="46d4470f-50ff-459c-b142-3a70293b6415" providerId="ADAL" clId="{6C51E409-D4D1-4FDE-9E95-21CCAD1C9AF0}" dt="2022-09-05T14:21:14.772" v="962" actId="14100"/>
          <ac:spMkLst>
            <pc:docMk/>
            <pc:sldMk cId="3072850778" sldId="280"/>
            <ac:spMk id="3" creationId="{64BF50FE-3D60-4A0A-902C-129C28FA52F3}"/>
          </ac:spMkLst>
        </pc:spChg>
        <pc:spChg chg="mod">
          <ac:chgData name="SANDSTROM, WALT" userId="46d4470f-50ff-459c-b142-3a70293b6415" providerId="ADAL" clId="{6C51E409-D4D1-4FDE-9E95-21CCAD1C9AF0}" dt="2022-09-05T14:20:09.201" v="943" actId="1076"/>
          <ac:spMkLst>
            <pc:docMk/>
            <pc:sldMk cId="3072850778" sldId="280"/>
            <ac:spMk id="9" creationId="{6E51B1F5-4638-4999-93D0-C99A0583670E}"/>
          </ac:spMkLst>
        </pc:spChg>
        <pc:picChg chg="mod">
          <ac:chgData name="SANDSTROM, WALT" userId="46d4470f-50ff-459c-b142-3a70293b6415" providerId="ADAL" clId="{6C51E409-D4D1-4FDE-9E95-21CCAD1C9AF0}" dt="2022-09-05T14:19:55.217" v="940" actId="1076"/>
          <ac:picMkLst>
            <pc:docMk/>
            <pc:sldMk cId="3072850778" sldId="280"/>
            <ac:picMk id="10" creationId="{01F53C58-C77B-495A-806B-3DBA8AE3B4A9}"/>
          </ac:picMkLst>
        </pc:picChg>
      </pc:sldChg>
      <pc:sldChg chg="modSp mod">
        <pc:chgData name="SANDSTROM, WALT" userId="46d4470f-50ff-459c-b142-3a70293b6415" providerId="ADAL" clId="{6C51E409-D4D1-4FDE-9E95-21CCAD1C9AF0}" dt="2022-09-05T16:14:14.023" v="2279" actId="27636"/>
        <pc:sldMkLst>
          <pc:docMk/>
          <pc:sldMk cId="4224911059" sldId="281"/>
        </pc:sldMkLst>
        <pc:spChg chg="mod">
          <ac:chgData name="SANDSTROM, WALT" userId="46d4470f-50ff-459c-b142-3a70293b6415" providerId="ADAL" clId="{6C51E409-D4D1-4FDE-9E95-21CCAD1C9AF0}" dt="2022-09-05T15:45:54.547" v="2136" actId="14100"/>
          <ac:spMkLst>
            <pc:docMk/>
            <pc:sldMk cId="4224911059" sldId="281"/>
            <ac:spMk id="2" creationId="{94E32EB4-1021-47BB-A4DD-4878D65FB8FC}"/>
          </ac:spMkLst>
        </pc:spChg>
        <pc:spChg chg="mod">
          <ac:chgData name="SANDSTROM, WALT" userId="46d4470f-50ff-459c-b142-3a70293b6415" providerId="ADAL" clId="{6C51E409-D4D1-4FDE-9E95-21CCAD1C9AF0}" dt="2022-09-05T16:14:14.023" v="2279" actId="27636"/>
          <ac:spMkLst>
            <pc:docMk/>
            <pc:sldMk cId="4224911059" sldId="281"/>
            <ac:spMk id="3" creationId="{D9D0B4B0-3500-47B6-BBF5-699FD445140C}"/>
          </ac:spMkLst>
        </pc:spChg>
      </pc:sldChg>
      <pc:sldChg chg="modSp mod ord">
        <pc:chgData name="SANDSTROM, WALT" userId="46d4470f-50ff-459c-b142-3a70293b6415" providerId="ADAL" clId="{6C51E409-D4D1-4FDE-9E95-21CCAD1C9AF0}" dt="2022-09-05T18:05:02.506" v="3245" actId="20577"/>
        <pc:sldMkLst>
          <pc:docMk/>
          <pc:sldMk cId="1460411784" sldId="282"/>
        </pc:sldMkLst>
        <pc:spChg chg="mod">
          <ac:chgData name="SANDSTROM, WALT" userId="46d4470f-50ff-459c-b142-3a70293b6415" providerId="ADAL" clId="{6C51E409-D4D1-4FDE-9E95-21CCAD1C9AF0}" dt="2022-09-05T18:04:39.320" v="3240" actId="179"/>
          <ac:spMkLst>
            <pc:docMk/>
            <pc:sldMk cId="1460411784" sldId="282"/>
            <ac:spMk id="2" creationId="{80816E4E-A36D-4F19-A8FB-28A2C1CF6BE6}"/>
          </ac:spMkLst>
        </pc:spChg>
        <pc:spChg chg="mod">
          <ac:chgData name="SANDSTROM, WALT" userId="46d4470f-50ff-459c-b142-3a70293b6415" providerId="ADAL" clId="{6C51E409-D4D1-4FDE-9E95-21CCAD1C9AF0}" dt="2022-09-05T18:05:02.506" v="3245" actId="20577"/>
          <ac:spMkLst>
            <pc:docMk/>
            <pc:sldMk cId="1460411784" sldId="282"/>
            <ac:spMk id="3" creationId="{3159CAA8-C6AD-47D1-9C9B-988A534646BF}"/>
          </ac:spMkLst>
        </pc:spChg>
      </pc:sldChg>
      <pc:sldChg chg="modSp mod">
        <pc:chgData name="SANDSTROM, WALT" userId="46d4470f-50ff-459c-b142-3a70293b6415" providerId="ADAL" clId="{6C51E409-D4D1-4FDE-9E95-21CCAD1C9AF0}" dt="2022-09-01T10:19:54.270" v="219" actId="120"/>
        <pc:sldMkLst>
          <pc:docMk/>
          <pc:sldMk cId="213006288" sldId="283"/>
        </pc:sldMkLst>
        <pc:spChg chg="mod">
          <ac:chgData name="SANDSTROM, WALT" userId="46d4470f-50ff-459c-b142-3a70293b6415" providerId="ADAL" clId="{6C51E409-D4D1-4FDE-9E95-21CCAD1C9AF0}" dt="2022-09-01T10:19:54.270" v="219" actId="120"/>
          <ac:spMkLst>
            <pc:docMk/>
            <pc:sldMk cId="213006288" sldId="283"/>
            <ac:spMk id="2" creationId="{6CA7B4FE-70DE-4719-A3E2-6C6A966798F3}"/>
          </ac:spMkLst>
        </pc:spChg>
      </pc:sldChg>
      <pc:sldChg chg="modSp mod">
        <pc:chgData name="SANDSTROM, WALT" userId="46d4470f-50ff-459c-b142-3a70293b6415" providerId="ADAL" clId="{6C51E409-D4D1-4FDE-9E95-21CCAD1C9AF0}" dt="2022-09-05T18:13:56.309" v="3312" actId="27636"/>
        <pc:sldMkLst>
          <pc:docMk/>
          <pc:sldMk cId="3624778313" sldId="286"/>
        </pc:sldMkLst>
        <pc:spChg chg="mod">
          <ac:chgData name="SANDSTROM, WALT" userId="46d4470f-50ff-459c-b142-3a70293b6415" providerId="ADAL" clId="{6C51E409-D4D1-4FDE-9E95-21CCAD1C9AF0}" dt="2022-09-05T18:13:56.309" v="3312" actId="27636"/>
          <ac:spMkLst>
            <pc:docMk/>
            <pc:sldMk cId="3624778313" sldId="286"/>
            <ac:spMk id="3" creationId="{7D25257B-0E5E-4DDA-AA5B-54B065A6573A}"/>
          </ac:spMkLst>
        </pc:spChg>
      </pc:sldChg>
      <pc:sldChg chg="addSp modSp mod ord">
        <pc:chgData name="SANDSTROM, WALT" userId="46d4470f-50ff-459c-b142-3a70293b6415" providerId="ADAL" clId="{6C51E409-D4D1-4FDE-9E95-21CCAD1C9AF0}" dt="2022-09-05T17:48:26.767" v="3212" actId="6549"/>
        <pc:sldMkLst>
          <pc:docMk/>
          <pc:sldMk cId="568830712" sldId="300"/>
        </pc:sldMkLst>
        <pc:spChg chg="mod">
          <ac:chgData name="SANDSTROM, WALT" userId="46d4470f-50ff-459c-b142-3a70293b6415" providerId="ADAL" clId="{6C51E409-D4D1-4FDE-9E95-21CCAD1C9AF0}" dt="2022-09-05T13:11:10.140" v="851" actId="122"/>
          <ac:spMkLst>
            <pc:docMk/>
            <pc:sldMk cId="568830712" sldId="300"/>
            <ac:spMk id="2" creationId="{00000000-0000-0000-0000-000000000000}"/>
          </ac:spMkLst>
        </pc:spChg>
        <pc:spChg chg="mod">
          <ac:chgData name="SANDSTROM, WALT" userId="46d4470f-50ff-459c-b142-3a70293b6415" providerId="ADAL" clId="{6C51E409-D4D1-4FDE-9E95-21CCAD1C9AF0}" dt="2022-09-05T17:48:26.767" v="3212" actId="6549"/>
          <ac:spMkLst>
            <pc:docMk/>
            <pc:sldMk cId="568830712" sldId="300"/>
            <ac:spMk id="3" creationId="{00000000-0000-0000-0000-000000000000}"/>
          </ac:spMkLst>
        </pc:spChg>
        <pc:spChg chg="add mod">
          <ac:chgData name="SANDSTROM, WALT" userId="46d4470f-50ff-459c-b142-3a70293b6415" providerId="ADAL" clId="{6C51E409-D4D1-4FDE-9E95-21CCAD1C9AF0}" dt="2022-09-05T17:29:35.335" v="3181" actId="122"/>
          <ac:spMkLst>
            <pc:docMk/>
            <pc:sldMk cId="568830712" sldId="300"/>
            <ac:spMk id="5" creationId="{87A42A04-6E98-2F7F-3E73-9861025B3FEB}"/>
          </ac:spMkLst>
        </pc:spChg>
        <pc:picChg chg="mod">
          <ac:chgData name="SANDSTROM, WALT" userId="46d4470f-50ff-459c-b142-3a70293b6415" providerId="ADAL" clId="{6C51E409-D4D1-4FDE-9E95-21CCAD1C9AF0}" dt="2022-09-05T13:11:40.994" v="854" actId="1076"/>
          <ac:picMkLst>
            <pc:docMk/>
            <pc:sldMk cId="568830712" sldId="300"/>
            <ac:picMk id="4" creationId="{28163861-5A96-4ECB-B743-697FB87A577D}"/>
          </ac:picMkLst>
        </pc:picChg>
        <pc:picChg chg="mod">
          <ac:chgData name="SANDSTROM, WALT" userId="46d4470f-50ff-459c-b142-3a70293b6415" providerId="ADAL" clId="{6C51E409-D4D1-4FDE-9E95-21CCAD1C9AF0}" dt="2022-09-05T13:11:40.994" v="854" actId="1076"/>
          <ac:picMkLst>
            <pc:docMk/>
            <pc:sldMk cId="568830712" sldId="300"/>
            <ac:picMk id="6" creationId="{70B2B941-FCB1-481A-9B3C-5AE183ED5CC4}"/>
          </ac:picMkLst>
        </pc:picChg>
      </pc:sldChg>
      <pc:sldChg chg="modSp mod">
        <pc:chgData name="SANDSTROM, WALT" userId="46d4470f-50ff-459c-b142-3a70293b6415" providerId="ADAL" clId="{6C51E409-D4D1-4FDE-9E95-21CCAD1C9AF0}" dt="2022-09-05T17:25:45.295" v="3175" actId="179"/>
        <pc:sldMkLst>
          <pc:docMk/>
          <pc:sldMk cId="2826403568" sldId="356"/>
        </pc:sldMkLst>
        <pc:spChg chg="mod">
          <ac:chgData name="SANDSTROM, WALT" userId="46d4470f-50ff-459c-b142-3a70293b6415" providerId="ADAL" clId="{6C51E409-D4D1-4FDE-9E95-21CCAD1C9AF0}" dt="2022-09-05T13:04:40.606" v="733" actId="1076"/>
          <ac:spMkLst>
            <pc:docMk/>
            <pc:sldMk cId="2826403568" sldId="356"/>
            <ac:spMk id="2" creationId="{00000000-0000-0000-0000-000000000000}"/>
          </ac:spMkLst>
        </pc:spChg>
        <pc:spChg chg="mod">
          <ac:chgData name="SANDSTROM, WALT" userId="46d4470f-50ff-459c-b142-3a70293b6415" providerId="ADAL" clId="{6C51E409-D4D1-4FDE-9E95-21CCAD1C9AF0}" dt="2022-09-05T17:25:45.295" v="3175" actId="179"/>
          <ac:spMkLst>
            <pc:docMk/>
            <pc:sldMk cId="2826403568" sldId="356"/>
            <ac:spMk id="3" creationId="{00000000-0000-0000-0000-000000000000}"/>
          </ac:spMkLst>
        </pc:spChg>
      </pc:sldChg>
      <pc:sldChg chg="modSp mod">
        <pc:chgData name="SANDSTROM, WALT" userId="46d4470f-50ff-459c-b142-3a70293b6415" providerId="ADAL" clId="{6C51E409-D4D1-4FDE-9E95-21CCAD1C9AF0}" dt="2022-09-05T17:19:35.460" v="3165" actId="14100"/>
        <pc:sldMkLst>
          <pc:docMk/>
          <pc:sldMk cId="2372838260" sldId="358"/>
        </pc:sldMkLst>
        <pc:spChg chg="mod">
          <ac:chgData name="SANDSTROM, WALT" userId="46d4470f-50ff-459c-b142-3a70293b6415" providerId="ADAL" clId="{6C51E409-D4D1-4FDE-9E95-21CCAD1C9AF0}" dt="2022-09-05T17:19:35.460" v="3165" actId="14100"/>
          <ac:spMkLst>
            <pc:docMk/>
            <pc:sldMk cId="2372838260" sldId="358"/>
            <ac:spMk id="2" creationId="{EF6B80E8-0E3F-44D9-88F9-13915F67460F}"/>
          </ac:spMkLst>
        </pc:spChg>
      </pc:sldChg>
      <pc:sldChg chg="modSp mod">
        <pc:chgData name="SANDSTROM, WALT" userId="46d4470f-50ff-459c-b142-3a70293b6415" providerId="ADAL" clId="{6C51E409-D4D1-4FDE-9E95-21CCAD1C9AF0}" dt="2022-09-05T17:12:54.831" v="2948" actId="20577"/>
        <pc:sldMkLst>
          <pc:docMk/>
          <pc:sldMk cId="1017207561" sldId="359"/>
        </pc:sldMkLst>
        <pc:spChg chg="mod">
          <ac:chgData name="SANDSTROM, WALT" userId="46d4470f-50ff-459c-b142-3a70293b6415" providerId="ADAL" clId="{6C51E409-D4D1-4FDE-9E95-21CCAD1C9AF0}" dt="2022-09-05T16:58:29.631" v="2658" actId="14100"/>
          <ac:spMkLst>
            <pc:docMk/>
            <pc:sldMk cId="1017207561" sldId="359"/>
            <ac:spMk id="2" creationId="{00000000-0000-0000-0000-000000000000}"/>
          </ac:spMkLst>
        </pc:spChg>
        <pc:graphicFrameChg chg="mod">
          <ac:chgData name="SANDSTROM, WALT" userId="46d4470f-50ff-459c-b142-3a70293b6415" providerId="ADAL" clId="{6C51E409-D4D1-4FDE-9E95-21CCAD1C9AF0}" dt="2022-09-05T17:12:54.831" v="2948" actId="20577"/>
          <ac:graphicFrameMkLst>
            <pc:docMk/>
            <pc:sldMk cId="1017207561" sldId="359"/>
            <ac:graphicFrameMk id="5" creationId="{0C65D784-B73D-4184-A6B2-33E8DE75DCAE}"/>
          </ac:graphicFrameMkLst>
        </pc:graphicFrameChg>
      </pc:sldChg>
      <pc:sldChg chg="modSp mod">
        <pc:chgData name="SANDSTROM, WALT" userId="46d4470f-50ff-459c-b142-3a70293b6415" providerId="ADAL" clId="{6C51E409-D4D1-4FDE-9E95-21CCAD1C9AF0}" dt="2022-09-05T18:13:13.237" v="3282" actId="20577"/>
        <pc:sldMkLst>
          <pc:docMk/>
          <pc:sldMk cId="888847161" sldId="361"/>
        </pc:sldMkLst>
        <pc:spChg chg="mod">
          <ac:chgData name="SANDSTROM, WALT" userId="46d4470f-50ff-459c-b142-3a70293b6415" providerId="ADAL" clId="{6C51E409-D4D1-4FDE-9E95-21CCAD1C9AF0}" dt="2022-09-05T18:13:13.237" v="3282" actId="20577"/>
          <ac:spMkLst>
            <pc:docMk/>
            <pc:sldMk cId="888847161" sldId="361"/>
            <ac:spMk id="42" creationId="{00000000-0000-0000-0000-000000000000}"/>
          </ac:spMkLst>
        </pc:spChg>
      </pc:sldChg>
      <pc:sldChg chg="addSp delSp modSp mod ord">
        <pc:chgData name="SANDSTROM, WALT" userId="46d4470f-50ff-459c-b142-3a70293b6415" providerId="ADAL" clId="{6C51E409-D4D1-4FDE-9E95-21CCAD1C9AF0}" dt="2022-09-05T13:03:45.794" v="732" actId="1076"/>
        <pc:sldMkLst>
          <pc:docMk/>
          <pc:sldMk cId="1530432035" sldId="364"/>
        </pc:sldMkLst>
        <pc:spChg chg="mod">
          <ac:chgData name="SANDSTROM, WALT" userId="46d4470f-50ff-459c-b142-3a70293b6415" providerId="ADAL" clId="{6C51E409-D4D1-4FDE-9E95-21CCAD1C9AF0}" dt="2022-09-05T12:58:04.036" v="603" actId="1076"/>
          <ac:spMkLst>
            <pc:docMk/>
            <pc:sldMk cId="1530432035" sldId="364"/>
            <ac:spMk id="2" creationId="{C73D7946-6C83-470F-8153-7D3EF5D81A8B}"/>
          </ac:spMkLst>
        </pc:spChg>
        <pc:spChg chg="mod">
          <ac:chgData name="SANDSTROM, WALT" userId="46d4470f-50ff-459c-b142-3a70293b6415" providerId="ADAL" clId="{6C51E409-D4D1-4FDE-9E95-21CCAD1C9AF0}" dt="2022-09-05T12:59:25.148" v="609" actId="1076"/>
          <ac:spMkLst>
            <pc:docMk/>
            <pc:sldMk cId="1530432035" sldId="364"/>
            <ac:spMk id="3" creationId="{DE7B9A12-E892-4B8C-B7B6-E1300362CB3F}"/>
          </ac:spMkLst>
        </pc:spChg>
        <pc:spChg chg="mod">
          <ac:chgData name="SANDSTROM, WALT" userId="46d4470f-50ff-459c-b142-3a70293b6415" providerId="ADAL" clId="{6C51E409-D4D1-4FDE-9E95-21CCAD1C9AF0}" dt="2022-09-05T13:00:39.023" v="617" actId="1076"/>
          <ac:spMkLst>
            <pc:docMk/>
            <pc:sldMk cId="1530432035" sldId="364"/>
            <ac:spMk id="4" creationId="{8B132BD3-E48B-4937-83A4-E8892A02F4D8}"/>
          </ac:spMkLst>
        </pc:spChg>
        <pc:spChg chg="mod">
          <ac:chgData name="SANDSTROM, WALT" userId="46d4470f-50ff-459c-b142-3a70293b6415" providerId="ADAL" clId="{6C51E409-D4D1-4FDE-9E95-21CCAD1C9AF0}" dt="2022-09-05T13:00:23.363" v="615" actId="1076"/>
          <ac:spMkLst>
            <pc:docMk/>
            <pc:sldMk cId="1530432035" sldId="364"/>
            <ac:spMk id="5" creationId="{17BE2655-33D9-4B7F-92CB-6BAA6D7EDC51}"/>
          </ac:spMkLst>
        </pc:spChg>
        <pc:spChg chg="add mod">
          <ac:chgData name="SANDSTROM, WALT" userId="46d4470f-50ff-459c-b142-3a70293b6415" providerId="ADAL" clId="{6C51E409-D4D1-4FDE-9E95-21CCAD1C9AF0}" dt="2022-09-05T13:03:04.223" v="703" actId="14100"/>
          <ac:spMkLst>
            <pc:docMk/>
            <pc:sldMk cId="1530432035" sldId="364"/>
            <ac:spMk id="16" creationId="{F5D023FF-C1A7-84EE-79E8-D4AC3628594A}"/>
          </ac:spMkLst>
        </pc:spChg>
        <pc:spChg chg="del mod">
          <ac:chgData name="SANDSTROM, WALT" userId="46d4470f-50ff-459c-b142-3a70293b6415" providerId="ADAL" clId="{6C51E409-D4D1-4FDE-9E95-21CCAD1C9AF0}" dt="2022-09-05T13:01:18.968" v="622" actId="478"/>
          <ac:spMkLst>
            <pc:docMk/>
            <pc:sldMk cId="1530432035" sldId="364"/>
            <ac:spMk id="29" creationId="{87D13094-8F62-4AF2-B1D0-D1CE32236FE4}"/>
          </ac:spMkLst>
        </pc:spChg>
        <pc:spChg chg="mod">
          <ac:chgData name="SANDSTROM, WALT" userId="46d4470f-50ff-459c-b142-3a70293b6415" providerId="ADAL" clId="{6C51E409-D4D1-4FDE-9E95-21CCAD1C9AF0}" dt="2022-09-05T13:03:45.794" v="732" actId="1076"/>
          <ac:spMkLst>
            <pc:docMk/>
            <pc:sldMk cId="1530432035" sldId="364"/>
            <ac:spMk id="30" creationId="{33095B58-45D6-42C8-B891-D714618976DC}"/>
          </ac:spMkLst>
        </pc:spChg>
        <pc:picChg chg="mod">
          <ac:chgData name="SANDSTROM, WALT" userId="46d4470f-50ff-459c-b142-3a70293b6415" providerId="ADAL" clId="{6C51E409-D4D1-4FDE-9E95-21CCAD1C9AF0}" dt="2022-09-05T13:00:16.928" v="614" actId="1076"/>
          <ac:picMkLst>
            <pc:docMk/>
            <pc:sldMk cId="1530432035" sldId="364"/>
            <ac:picMk id="15" creationId="{5D5110C4-096A-4232-A3E3-2E9D3616083D}"/>
          </ac:picMkLst>
        </pc:picChg>
        <pc:cxnChg chg="del mod">
          <ac:chgData name="SANDSTROM, WALT" userId="46d4470f-50ff-459c-b142-3a70293b6415" providerId="ADAL" clId="{6C51E409-D4D1-4FDE-9E95-21CCAD1C9AF0}" dt="2022-09-05T12:59:48.339" v="610" actId="478"/>
          <ac:cxnSpMkLst>
            <pc:docMk/>
            <pc:sldMk cId="1530432035" sldId="364"/>
            <ac:cxnSpMk id="17" creationId="{1026A51F-2BA7-4A6D-9F9F-359FDB69C19E}"/>
          </ac:cxnSpMkLst>
        </pc:cxnChg>
        <pc:cxnChg chg="del mod">
          <ac:chgData name="SANDSTROM, WALT" userId="46d4470f-50ff-459c-b142-3a70293b6415" providerId="ADAL" clId="{6C51E409-D4D1-4FDE-9E95-21CCAD1C9AF0}" dt="2022-09-05T13:01:20.900" v="623" actId="478"/>
          <ac:cxnSpMkLst>
            <pc:docMk/>
            <pc:sldMk cId="1530432035" sldId="364"/>
            <ac:cxnSpMk id="21" creationId="{6227F733-6B96-4507-B857-DB872D5B5EAC}"/>
          </ac:cxnSpMkLst>
        </pc:cxnChg>
        <pc:cxnChg chg="del mod">
          <ac:chgData name="SANDSTROM, WALT" userId="46d4470f-50ff-459c-b142-3a70293b6415" providerId="ADAL" clId="{6C51E409-D4D1-4FDE-9E95-21CCAD1C9AF0}" dt="2022-09-05T13:01:22.169" v="624" actId="478"/>
          <ac:cxnSpMkLst>
            <pc:docMk/>
            <pc:sldMk cId="1530432035" sldId="364"/>
            <ac:cxnSpMk id="25" creationId="{A10C68C3-056F-4B04-940C-079E5405DA75}"/>
          </ac:cxnSpMkLst>
        </pc:cxnChg>
      </pc:sldChg>
      <pc:sldChg chg="modSp ord">
        <pc:chgData name="SANDSTROM, WALT" userId="46d4470f-50ff-459c-b142-3a70293b6415" providerId="ADAL" clId="{6C51E409-D4D1-4FDE-9E95-21CCAD1C9AF0}" dt="2022-09-05T17:18:13.423" v="3163" actId="20577"/>
        <pc:sldMkLst>
          <pc:docMk/>
          <pc:sldMk cId="591128496" sldId="367"/>
        </pc:sldMkLst>
        <pc:graphicFrameChg chg="mod">
          <ac:chgData name="SANDSTROM, WALT" userId="46d4470f-50ff-459c-b142-3a70293b6415" providerId="ADAL" clId="{6C51E409-D4D1-4FDE-9E95-21CCAD1C9AF0}" dt="2022-09-05T17:18:13.423" v="3163" actId="20577"/>
          <ac:graphicFrameMkLst>
            <pc:docMk/>
            <pc:sldMk cId="591128496" sldId="367"/>
            <ac:graphicFrameMk id="15" creationId="{F425AB11-073D-4487-93CE-81A40F25AD42}"/>
          </ac:graphicFrameMkLst>
        </pc:graphicFrameChg>
      </pc:sldChg>
      <pc:sldChg chg="addSp delSp modSp mod">
        <pc:chgData name="SANDSTROM, WALT" userId="46d4470f-50ff-459c-b142-3a70293b6415" providerId="ADAL" clId="{6C51E409-D4D1-4FDE-9E95-21CCAD1C9AF0}" dt="2022-09-05T15:18:50.905" v="1571" actId="14100"/>
        <pc:sldMkLst>
          <pc:docMk/>
          <pc:sldMk cId="929946305" sldId="371"/>
        </pc:sldMkLst>
        <pc:spChg chg="add del mod">
          <ac:chgData name="SANDSTROM, WALT" userId="46d4470f-50ff-459c-b142-3a70293b6415" providerId="ADAL" clId="{6C51E409-D4D1-4FDE-9E95-21CCAD1C9AF0}" dt="2022-09-05T14:36:00.235" v="1234" actId="478"/>
          <ac:spMkLst>
            <pc:docMk/>
            <pc:sldMk cId="929946305" sldId="371"/>
            <ac:spMk id="3" creationId="{6C773B63-3661-3AA4-EDE8-72F6EE1D981D}"/>
          </ac:spMkLst>
        </pc:spChg>
        <pc:spChg chg="add del mod">
          <ac:chgData name="SANDSTROM, WALT" userId="46d4470f-50ff-459c-b142-3a70293b6415" providerId="ADAL" clId="{6C51E409-D4D1-4FDE-9E95-21CCAD1C9AF0}" dt="2022-09-05T14:37:03.376" v="1241" actId="478"/>
          <ac:spMkLst>
            <pc:docMk/>
            <pc:sldMk cId="929946305" sldId="371"/>
            <ac:spMk id="4" creationId="{C3EE784D-C541-AD01-0113-54D7B2C13F90}"/>
          </ac:spMkLst>
        </pc:spChg>
        <pc:spChg chg="del">
          <ac:chgData name="SANDSTROM, WALT" userId="46d4470f-50ff-459c-b142-3a70293b6415" providerId="ADAL" clId="{6C51E409-D4D1-4FDE-9E95-21CCAD1C9AF0}" dt="2022-09-05T14:35:55.013" v="1232" actId="478"/>
          <ac:spMkLst>
            <pc:docMk/>
            <pc:sldMk cId="929946305" sldId="371"/>
            <ac:spMk id="6" creationId="{B5C58B16-3135-45EF-98E3-AF3318CE06B7}"/>
          </ac:spMkLst>
        </pc:spChg>
        <pc:spChg chg="add mod">
          <ac:chgData name="SANDSTROM, WALT" userId="46d4470f-50ff-459c-b142-3a70293b6415" providerId="ADAL" clId="{6C51E409-D4D1-4FDE-9E95-21CCAD1C9AF0}" dt="2022-09-05T15:18:50.905" v="1571" actId="14100"/>
          <ac:spMkLst>
            <pc:docMk/>
            <pc:sldMk cId="929946305" sldId="371"/>
            <ac:spMk id="7" creationId="{503F81B8-F219-CF71-CC68-F9B5B745C73F}"/>
          </ac:spMkLst>
        </pc:spChg>
        <pc:spChg chg="del mod">
          <ac:chgData name="SANDSTROM, WALT" userId="46d4470f-50ff-459c-b142-3a70293b6415" providerId="ADAL" clId="{6C51E409-D4D1-4FDE-9E95-21CCAD1C9AF0}" dt="2022-09-05T14:44:00.842" v="1493" actId="478"/>
          <ac:spMkLst>
            <pc:docMk/>
            <pc:sldMk cId="929946305" sldId="371"/>
            <ac:spMk id="8" creationId="{6E367D47-F849-4E67-995B-625DDED7ED55}"/>
          </ac:spMkLst>
        </pc:spChg>
        <pc:spChg chg="add mod">
          <ac:chgData name="SANDSTROM, WALT" userId="46d4470f-50ff-459c-b142-3a70293b6415" providerId="ADAL" clId="{6C51E409-D4D1-4FDE-9E95-21CCAD1C9AF0}" dt="2022-09-05T15:16:40.845" v="1533" actId="14100"/>
          <ac:spMkLst>
            <pc:docMk/>
            <pc:sldMk cId="929946305" sldId="371"/>
            <ac:spMk id="10" creationId="{00C1E5AE-66D9-60B8-1237-B530C68E60A3}"/>
          </ac:spMkLst>
        </pc:spChg>
        <pc:spChg chg="add del mod">
          <ac:chgData name="SANDSTROM, WALT" userId="46d4470f-50ff-459c-b142-3a70293b6415" providerId="ADAL" clId="{6C51E409-D4D1-4FDE-9E95-21CCAD1C9AF0}" dt="2022-09-05T14:44:03.404" v="1494" actId="478"/>
          <ac:spMkLst>
            <pc:docMk/>
            <pc:sldMk cId="929946305" sldId="371"/>
            <ac:spMk id="11" creationId="{CAE3298D-1C1A-8DF7-2049-BAF81842DB5D}"/>
          </ac:spMkLst>
        </pc:spChg>
        <pc:picChg chg="mod ord">
          <ac:chgData name="SANDSTROM, WALT" userId="46d4470f-50ff-459c-b142-3a70293b6415" providerId="ADAL" clId="{6C51E409-D4D1-4FDE-9E95-21CCAD1C9AF0}" dt="2022-09-05T15:16:28.761" v="1532" actId="1076"/>
          <ac:picMkLst>
            <pc:docMk/>
            <pc:sldMk cId="929946305" sldId="371"/>
            <ac:picMk id="14" creationId="{37586F6A-C2DC-F0D7-1DA5-847E22C1F030}"/>
          </ac:picMkLst>
        </pc:picChg>
      </pc:sldChg>
      <pc:sldChg chg="modSp mod">
        <pc:chgData name="SANDSTROM, WALT" userId="46d4470f-50ff-459c-b142-3a70293b6415" providerId="ADAL" clId="{6C51E409-D4D1-4FDE-9E95-21CCAD1C9AF0}" dt="2022-09-05T15:23:07.519" v="1679" actId="1076"/>
        <pc:sldMkLst>
          <pc:docMk/>
          <pc:sldMk cId="1059095186" sldId="375"/>
        </pc:sldMkLst>
        <pc:spChg chg="mod">
          <ac:chgData name="SANDSTROM, WALT" userId="46d4470f-50ff-459c-b142-3a70293b6415" providerId="ADAL" clId="{6C51E409-D4D1-4FDE-9E95-21CCAD1C9AF0}" dt="2022-09-05T15:22:25.655" v="1674" actId="14100"/>
          <ac:spMkLst>
            <pc:docMk/>
            <pc:sldMk cId="1059095186" sldId="375"/>
            <ac:spMk id="2" creationId="{9F699AF8-14F9-4ED4-A4CE-F930317D1E36}"/>
          </ac:spMkLst>
        </pc:spChg>
        <pc:spChg chg="mod">
          <ac:chgData name="SANDSTROM, WALT" userId="46d4470f-50ff-459c-b142-3a70293b6415" providerId="ADAL" clId="{6C51E409-D4D1-4FDE-9E95-21CCAD1C9AF0}" dt="2022-09-05T15:22:57.261" v="1677" actId="14100"/>
          <ac:spMkLst>
            <pc:docMk/>
            <pc:sldMk cId="1059095186" sldId="375"/>
            <ac:spMk id="4" creationId="{AF6D3124-1C1E-4180-8044-418861952DD2}"/>
          </ac:spMkLst>
        </pc:spChg>
        <pc:picChg chg="mod">
          <ac:chgData name="SANDSTROM, WALT" userId="46d4470f-50ff-459c-b142-3a70293b6415" providerId="ADAL" clId="{6C51E409-D4D1-4FDE-9E95-21CCAD1C9AF0}" dt="2022-09-05T15:23:07.519" v="1679" actId="1076"/>
          <ac:picMkLst>
            <pc:docMk/>
            <pc:sldMk cId="1059095186" sldId="375"/>
            <ac:picMk id="5" creationId="{C7222F05-25F8-4381-946A-086F5B098F70}"/>
          </ac:picMkLst>
        </pc:picChg>
      </pc:sldChg>
      <pc:sldChg chg="modSp mod">
        <pc:chgData name="SANDSTROM, WALT" userId="46d4470f-50ff-459c-b142-3a70293b6415" providerId="ADAL" clId="{6C51E409-D4D1-4FDE-9E95-21CCAD1C9AF0}" dt="2022-09-05T15:24:49.387" v="1693" actId="1076"/>
        <pc:sldMkLst>
          <pc:docMk/>
          <pc:sldMk cId="1412722054" sldId="376"/>
        </pc:sldMkLst>
        <pc:spChg chg="mod">
          <ac:chgData name="SANDSTROM, WALT" userId="46d4470f-50ff-459c-b142-3a70293b6415" providerId="ADAL" clId="{6C51E409-D4D1-4FDE-9E95-21CCAD1C9AF0}" dt="2022-09-05T15:24:19.746" v="1688" actId="14100"/>
          <ac:spMkLst>
            <pc:docMk/>
            <pc:sldMk cId="1412722054" sldId="376"/>
            <ac:spMk id="2" creationId="{01C7E7B6-108E-4946-84C2-E666C5DBEA6F}"/>
          </ac:spMkLst>
        </pc:spChg>
        <pc:spChg chg="mod">
          <ac:chgData name="SANDSTROM, WALT" userId="46d4470f-50ff-459c-b142-3a70293b6415" providerId="ADAL" clId="{6C51E409-D4D1-4FDE-9E95-21CCAD1C9AF0}" dt="2022-09-05T15:24:23.274" v="1689" actId="14100"/>
          <ac:spMkLst>
            <pc:docMk/>
            <pc:sldMk cId="1412722054" sldId="376"/>
            <ac:spMk id="4" creationId="{35A88966-62FC-401A-B76C-A54E1670F1B5}"/>
          </ac:spMkLst>
        </pc:spChg>
        <pc:picChg chg="mod">
          <ac:chgData name="SANDSTROM, WALT" userId="46d4470f-50ff-459c-b142-3a70293b6415" providerId="ADAL" clId="{6C51E409-D4D1-4FDE-9E95-21CCAD1C9AF0}" dt="2022-09-05T15:24:49.387" v="1693" actId="1076"/>
          <ac:picMkLst>
            <pc:docMk/>
            <pc:sldMk cId="1412722054" sldId="376"/>
            <ac:picMk id="7" creationId="{EE86E2D9-B7FC-883F-7726-AAB7567CB04F}"/>
          </ac:picMkLst>
        </pc:picChg>
      </pc:sldChg>
      <pc:sldChg chg="modSp mod">
        <pc:chgData name="SANDSTROM, WALT" userId="46d4470f-50ff-459c-b142-3a70293b6415" providerId="ADAL" clId="{6C51E409-D4D1-4FDE-9E95-21CCAD1C9AF0}" dt="2022-09-05T15:14:34.725" v="1503" actId="14100"/>
        <pc:sldMkLst>
          <pc:docMk/>
          <pc:sldMk cId="3617549753" sldId="377"/>
        </pc:sldMkLst>
        <pc:spChg chg="mod">
          <ac:chgData name="SANDSTROM, WALT" userId="46d4470f-50ff-459c-b142-3a70293b6415" providerId="ADAL" clId="{6C51E409-D4D1-4FDE-9E95-21CCAD1C9AF0}" dt="2022-09-05T15:14:34.725" v="1503" actId="14100"/>
          <ac:spMkLst>
            <pc:docMk/>
            <pc:sldMk cId="3617549753" sldId="377"/>
            <ac:spMk id="5" creationId="{48175EDE-6989-431D-8F68-06D06ECCC8CB}"/>
          </ac:spMkLst>
        </pc:spChg>
        <pc:spChg chg="mod">
          <ac:chgData name="SANDSTROM, WALT" userId="46d4470f-50ff-459c-b142-3a70293b6415" providerId="ADAL" clId="{6C51E409-D4D1-4FDE-9E95-21CCAD1C9AF0}" dt="2022-09-05T14:34:29.175" v="1145" actId="1076"/>
          <ac:spMkLst>
            <pc:docMk/>
            <pc:sldMk cId="3617549753" sldId="377"/>
            <ac:spMk id="6" creationId="{435B5984-A2C0-492F-9BA3-58D3D4B3ECCE}"/>
          </ac:spMkLst>
        </pc:spChg>
      </pc:sldChg>
      <pc:sldChg chg="modSp ord modAnim">
        <pc:chgData name="SANDSTROM, WALT" userId="46d4470f-50ff-459c-b142-3a70293b6415" providerId="ADAL" clId="{6C51E409-D4D1-4FDE-9E95-21CCAD1C9AF0}" dt="2022-09-01T10:34:44.827" v="449"/>
        <pc:sldMkLst>
          <pc:docMk/>
          <pc:sldMk cId="4112838259" sldId="378"/>
        </pc:sldMkLst>
        <pc:spChg chg="mod">
          <ac:chgData name="SANDSTROM, WALT" userId="46d4470f-50ff-459c-b142-3a70293b6415" providerId="ADAL" clId="{6C51E409-D4D1-4FDE-9E95-21CCAD1C9AF0}" dt="2022-09-01T10:29:28.318" v="419" actId="20577"/>
          <ac:spMkLst>
            <pc:docMk/>
            <pc:sldMk cId="4112838259" sldId="378"/>
            <ac:spMk id="2" creationId="{EFA884C2-5A47-40E8-B11F-77B347C0DF28}"/>
          </ac:spMkLst>
        </pc:spChg>
      </pc:sldChg>
      <pc:sldChg chg="modSp mod ord">
        <pc:chgData name="SANDSTROM, WALT" userId="46d4470f-50ff-459c-b142-3a70293b6415" providerId="ADAL" clId="{6C51E409-D4D1-4FDE-9E95-21CCAD1C9AF0}" dt="2022-09-05T18:06:45.768" v="3271" actId="20577"/>
        <pc:sldMkLst>
          <pc:docMk/>
          <pc:sldMk cId="2308016523" sldId="379"/>
        </pc:sldMkLst>
        <pc:spChg chg="mod">
          <ac:chgData name="SANDSTROM, WALT" userId="46d4470f-50ff-459c-b142-3a70293b6415" providerId="ADAL" clId="{6C51E409-D4D1-4FDE-9E95-21CCAD1C9AF0}" dt="2022-09-05T16:36:18.989" v="2489" actId="20577"/>
          <ac:spMkLst>
            <pc:docMk/>
            <pc:sldMk cId="2308016523" sldId="379"/>
            <ac:spMk id="2" creationId="{215D7093-5F80-4F78-B35F-3D10D9452825}"/>
          </ac:spMkLst>
        </pc:spChg>
        <pc:spChg chg="mod">
          <ac:chgData name="SANDSTROM, WALT" userId="46d4470f-50ff-459c-b142-3a70293b6415" providerId="ADAL" clId="{6C51E409-D4D1-4FDE-9E95-21CCAD1C9AF0}" dt="2022-09-05T18:06:45.768" v="3271" actId="20577"/>
          <ac:spMkLst>
            <pc:docMk/>
            <pc:sldMk cId="2308016523" sldId="379"/>
            <ac:spMk id="3" creationId="{5B7A05A2-7112-4A99-BD76-FBFEA99AB517}"/>
          </ac:spMkLst>
        </pc:spChg>
      </pc:sldChg>
      <pc:sldChg chg="addSp delSp modSp del mod">
        <pc:chgData name="SANDSTROM, WALT" userId="46d4470f-50ff-459c-b142-3a70293b6415" providerId="ADAL" clId="{6C51E409-D4D1-4FDE-9E95-21CCAD1C9AF0}" dt="2022-09-05T16:14:56.291" v="2280" actId="47"/>
        <pc:sldMkLst>
          <pc:docMk/>
          <pc:sldMk cId="2199075169" sldId="381"/>
        </pc:sldMkLst>
        <pc:spChg chg="mod">
          <ac:chgData name="SANDSTROM, WALT" userId="46d4470f-50ff-459c-b142-3a70293b6415" providerId="ADAL" clId="{6C51E409-D4D1-4FDE-9E95-21CCAD1C9AF0}" dt="2022-09-05T15:42:46.331" v="2111" actId="1076"/>
          <ac:spMkLst>
            <pc:docMk/>
            <pc:sldMk cId="2199075169" sldId="381"/>
            <ac:spMk id="2" creationId="{B15BDD2A-4311-47EA-8C8A-2BD24775C47B}"/>
          </ac:spMkLst>
        </pc:spChg>
        <pc:spChg chg="add mod">
          <ac:chgData name="SANDSTROM, WALT" userId="46d4470f-50ff-459c-b142-3a70293b6415" providerId="ADAL" clId="{6C51E409-D4D1-4FDE-9E95-21CCAD1C9AF0}" dt="2022-09-05T15:43:02.011" v="2115" actId="120"/>
          <ac:spMkLst>
            <pc:docMk/>
            <pc:sldMk cId="2199075169" sldId="381"/>
            <ac:spMk id="8" creationId="{0A690E60-83EB-D577-616C-92E6083B8868}"/>
          </ac:spMkLst>
        </pc:spChg>
        <pc:spChg chg="add mod">
          <ac:chgData name="SANDSTROM, WALT" userId="46d4470f-50ff-459c-b142-3a70293b6415" providerId="ADAL" clId="{6C51E409-D4D1-4FDE-9E95-21CCAD1C9AF0}" dt="2022-09-05T15:41:49.222" v="2101" actId="1076"/>
          <ac:spMkLst>
            <pc:docMk/>
            <pc:sldMk cId="2199075169" sldId="381"/>
            <ac:spMk id="10" creationId="{3418DE14-D932-0DA9-363C-70C036343BF9}"/>
          </ac:spMkLst>
        </pc:spChg>
        <pc:picChg chg="del">
          <ac:chgData name="SANDSTROM, WALT" userId="46d4470f-50ff-459c-b142-3a70293b6415" providerId="ADAL" clId="{6C51E409-D4D1-4FDE-9E95-21CCAD1C9AF0}" dt="2022-09-05T15:41:10.369" v="2095" actId="478"/>
          <ac:picMkLst>
            <pc:docMk/>
            <pc:sldMk cId="2199075169" sldId="381"/>
            <ac:picMk id="3" creationId="{56B3F04B-57D4-41CB-8987-659B7A77201D}"/>
          </ac:picMkLst>
        </pc:picChg>
        <pc:picChg chg="add mod">
          <ac:chgData name="SANDSTROM, WALT" userId="46d4470f-50ff-459c-b142-3a70293b6415" providerId="ADAL" clId="{6C51E409-D4D1-4FDE-9E95-21CCAD1C9AF0}" dt="2022-09-05T15:42:43.847" v="2110" actId="1076"/>
          <ac:picMkLst>
            <pc:docMk/>
            <pc:sldMk cId="2199075169" sldId="381"/>
            <ac:picMk id="11" creationId="{C8B30B75-DAB8-E7EE-ACFB-1EEB1B6699D9}"/>
          </ac:picMkLst>
        </pc:picChg>
      </pc:sldChg>
      <pc:sldChg chg="delSp modSp mod ord">
        <pc:chgData name="SANDSTROM, WALT" userId="46d4470f-50ff-459c-b142-3a70293b6415" providerId="ADAL" clId="{6C51E409-D4D1-4FDE-9E95-21CCAD1C9AF0}" dt="2022-09-05T12:56:45.355" v="594" actId="1076"/>
        <pc:sldMkLst>
          <pc:docMk/>
          <pc:sldMk cId="2572670748" sldId="383"/>
        </pc:sldMkLst>
        <pc:spChg chg="mod">
          <ac:chgData name="SANDSTROM, WALT" userId="46d4470f-50ff-459c-b142-3a70293b6415" providerId="ADAL" clId="{6C51E409-D4D1-4FDE-9E95-21CCAD1C9AF0}" dt="2022-09-05T12:53:34.207" v="571" actId="1076"/>
          <ac:spMkLst>
            <pc:docMk/>
            <pc:sldMk cId="2572670748" sldId="383"/>
            <ac:spMk id="2" creationId="{AEABC756-E5F2-4A3F-95EE-A614E648D0A0}"/>
          </ac:spMkLst>
        </pc:spChg>
        <pc:spChg chg="mod">
          <ac:chgData name="SANDSTROM, WALT" userId="46d4470f-50ff-459c-b142-3a70293b6415" providerId="ADAL" clId="{6C51E409-D4D1-4FDE-9E95-21CCAD1C9AF0}" dt="2022-09-05T12:55:22.910" v="587" actId="1076"/>
          <ac:spMkLst>
            <pc:docMk/>
            <pc:sldMk cId="2572670748" sldId="383"/>
            <ac:spMk id="7" creationId="{C3E8A685-FBDA-4B7C-B8A2-FDD87B5D390D}"/>
          </ac:spMkLst>
        </pc:spChg>
        <pc:spChg chg="mod">
          <ac:chgData name="SANDSTROM, WALT" userId="46d4470f-50ff-459c-b142-3a70293b6415" providerId="ADAL" clId="{6C51E409-D4D1-4FDE-9E95-21CCAD1C9AF0}" dt="2022-09-05T12:55:31.751" v="590" actId="1076"/>
          <ac:spMkLst>
            <pc:docMk/>
            <pc:sldMk cId="2572670748" sldId="383"/>
            <ac:spMk id="9" creationId="{66D69792-F6D1-48CF-9EC6-B9C2ACA58CC8}"/>
          </ac:spMkLst>
        </pc:spChg>
        <pc:spChg chg="mod">
          <ac:chgData name="SANDSTROM, WALT" userId="46d4470f-50ff-459c-b142-3a70293b6415" providerId="ADAL" clId="{6C51E409-D4D1-4FDE-9E95-21CCAD1C9AF0}" dt="2022-09-05T12:56:40.421" v="593" actId="1076"/>
          <ac:spMkLst>
            <pc:docMk/>
            <pc:sldMk cId="2572670748" sldId="383"/>
            <ac:spMk id="11" creationId="{81AF7874-D2F3-4C27-B1C4-A84DDE7E3B11}"/>
          </ac:spMkLst>
        </pc:spChg>
        <pc:spChg chg="mod">
          <ac:chgData name="SANDSTROM, WALT" userId="46d4470f-50ff-459c-b142-3a70293b6415" providerId="ADAL" clId="{6C51E409-D4D1-4FDE-9E95-21CCAD1C9AF0}" dt="2022-09-05T12:56:45.355" v="594" actId="1076"/>
          <ac:spMkLst>
            <pc:docMk/>
            <pc:sldMk cId="2572670748" sldId="383"/>
            <ac:spMk id="13" creationId="{AE1CEEBD-1162-4FFB-A261-7B611E775DC6}"/>
          </ac:spMkLst>
        </pc:spChg>
        <pc:spChg chg="del">
          <ac:chgData name="SANDSTROM, WALT" userId="46d4470f-50ff-459c-b142-3a70293b6415" providerId="ADAL" clId="{6C51E409-D4D1-4FDE-9E95-21CCAD1C9AF0}" dt="2022-09-05T12:53:57.987" v="575" actId="478"/>
          <ac:spMkLst>
            <pc:docMk/>
            <pc:sldMk cId="2572670748" sldId="383"/>
            <ac:spMk id="14" creationId="{627E9F52-4B9D-4F1B-97DF-7AE4F21D034B}"/>
          </ac:spMkLst>
        </pc:spChg>
        <pc:picChg chg="mod">
          <ac:chgData name="SANDSTROM, WALT" userId="46d4470f-50ff-459c-b142-3a70293b6415" providerId="ADAL" clId="{6C51E409-D4D1-4FDE-9E95-21CCAD1C9AF0}" dt="2022-09-05T12:55:27.143" v="589" actId="1076"/>
          <ac:picMkLst>
            <pc:docMk/>
            <pc:sldMk cId="2572670748" sldId="383"/>
            <ac:picMk id="3" creationId="{8230F452-96C9-458F-8FBF-FF6EAA5250DB}"/>
          </ac:picMkLst>
        </pc:picChg>
        <pc:picChg chg="mod">
          <ac:chgData name="SANDSTROM, WALT" userId="46d4470f-50ff-459c-b142-3a70293b6415" providerId="ADAL" clId="{6C51E409-D4D1-4FDE-9E95-21CCAD1C9AF0}" dt="2022-09-05T12:56:35.597" v="592" actId="1076"/>
          <ac:picMkLst>
            <pc:docMk/>
            <pc:sldMk cId="2572670748" sldId="383"/>
            <ac:picMk id="5" creationId="{A56A0EB4-1EA6-4F1C-8D03-F6DF365A6DDD}"/>
          </ac:picMkLst>
        </pc:picChg>
      </pc:sldChg>
      <pc:sldChg chg="delSp modSp mod">
        <pc:chgData name="SANDSTROM, WALT" userId="46d4470f-50ff-459c-b142-3a70293b6415" providerId="ADAL" clId="{6C51E409-D4D1-4FDE-9E95-21CCAD1C9AF0}" dt="2022-09-05T17:27:50.944" v="3179" actId="115"/>
        <pc:sldMkLst>
          <pc:docMk/>
          <pc:sldMk cId="3300208799" sldId="385"/>
        </pc:sldMkLst>
        <pc:spChg chg="mod">
          <ac:chgData name="SANDSTROM, WALT" userId="46d4470f-50ff-459c-b142-3a70293b6415" providerId="ADAL" clId="{6C51E409-D4D1-4FDE-9E95-21CCAD1C9AF0}" dt="2022-09-05T13:05:59.529" v="746" actId="14100"/>
          <ac:spMkLst>
            <pc:docMk/>
            <pc:sldMk cId="3300208799" sldId="385"/>
            <ac:spMk id="2" creationId="{00000000-0000-0000-0000-000000000000}"/>
          </ac:spMkLst>
        </pc:spChg>
        <pc:spChg chg="mod">
          <ac:chgData name="SANDSTROM, WALT" userId="46d4470f-50ff-459c-b142-3a70293b6415" providerId="ADAL" clId="{6C51E409-D4D1-4FDE-9E95-21CCAD1C9AF0}" dt="2022-09-05T17:27:50.944" v="3179" actId="115"/>
          <ac:spMkLst>
            <pc:docMk/>
            <pc:sldMk cId="3300208799" sldId="385"/>
            <ac:spMk id="3" creationId="{00000000-0000-0000-0000-000000000000}"/>
          </ac:spMkLst>
        </pc:spChg>
        <pc:picChg chg="del">
          <ac:chgData name="SANDSTROM, WALT" userId="46d4470f-50ff-459c-b142-3a70293b6415" providerId="ADAL" clId="{6C51E409-D4D1-4FDE-9E95-21CCAD1C9AF0}" dt="2022-09-01T10:45:27.986" v="556" actId="478"/>
          <ac:picMkLst>
            <pc:docMk/>
            <pc:sldMk cId="3300208799" sldId="385"/>
            <ac:picMk id="4" creationId="{1D4C5C14-34FB-4341-AB07-6AC76B6FB48A}"/>
          </ac:picMkLst>
        </pc:picChg>
        <pc:picChg chg="del">
          <ac:chgData name="SANDSTROM, WALT" userId="46d4470f-50ff-459c-b142-3a70293b6415" providerId="ADAL" clId="{6C51E409-D4D1-4FDE-9E95-21CCAD1C9AF0}" dt="2022-09-01T10:45:29.061" v="557" actId="478"/>
          <ac:picMkLst>
            <pc:docMk/>
            <pc:sldMk cId="3300208799" sldId="385"/>
            <ac:picMk id="7" creationId="{5BD2DF03-C584-47FF-9B35-B589B558E224}"/>
          </ac:picMkLst>
        </pc:picChg>
        <pc:picChg chg="del">
          <ac:chgData name="SANDSTROM, WALT" userId="46d4470f-50ff-459c-b142-3a70293b6415" providerId="ADAL" clId="{6C51E409-D4D1-4FDE-9E95-21CCAD1C9AF0}" dt="2022-09-01T10:45:30.373" v="559" actId="478"/>
          <ac:picMkLst>
            <pc:docMk/>
            <pc:sldMk cId="3300208799" sldId="385"/>
            <ac:picMk id="8" creationId="{41607E65-EC54-4A65-8CD4-B9BFE33DC44C}"/>
          </ac:picMkLst>
        </pc:picChg>
        <pc:picChg chg="del">
          <ac:chgData name="SANDSTROM, WALT" userId="46d4470f-50ff-459c-b142-3a70293b6415" providerId="ADAL" clId="{6C51E409-D4D1-4FDE-9E95-21CCAD1C9AF0}" dt="2022-09-01T10:45:29.692" v="558" actId="478"/>
          <ac:picMkLst>
            <pc:docMk/>
            <pc:sldMk cId="3300208799" sldId="385"/>
            <ac:picMk id="9" creationId="{0DB782E0-4461-45CF-885C-3D42D0612D4E}"/>
          </ac:picMkLst>
        </pc:picChg>
      </pc:sldChg>
      <pc:sldChg chg="new del">
        <pc:chgData name="SANDSTROM, WALT" userId="46d4470f-50ff-459c-b142-3a70293b6415" providerId="ADAL" clId="{6C51E409-D4D1-4FDE-9E95-21CCAD1C9AF0}" dt="2022-09-05T16:34:35.404" v="2400" actId="47"/>
        <pc:sldMkLst>
          <pc:docMk/>
          <pc:sldMk cId="190474409" sldId="386"/>
        </pc:sldMkLst>
      </pc:sldChg>
      <pc:sldChg chg="modSp del mod">
        <pc:chgData name="SANDSTROM, WALT" userId="46d4470f-50ff-459c-b142-3a70293b6415" providerId="ADAL" clId="{6C51E409-D4D1-4FDE-9E95-21CCAD1C9AF0}" dt="2022-09-05T14:31:05.582" v="1120" actId="2696"/>
        <pc:sldMkLst>
          <pc:docMk/>
          <pc:sldMk cId="1020400574" sldId="387"/>
        </pc:sldMkLst>
        <pc:spChg chg="mod">
          <ac:chgData name="SANDSTROM, WALT" userId="46d4470f-50ff-459c-b142-3a70293b6415" providerId="ADAL" clId="{6C51E409-D4D1-4FDE-9E95-21CCAD1C9AF0}" dt="2022-09-05T14:21:36.431" v="966" actId="122"/>
          <ac:spMkLst>
            <pc:docMk/>
            <pc:sldMk cId="1020400574" sldId="387"/>
            <ac:spMk id="4" creationId="{64D37579-F283-2195-3EA2-2FFA081C4C79}"/>
          </ac:spMkLst>
        </pc:spChg>
        <pc:spChg chg="mod">
          <ac:chgData name="SANDSTROM, WALT" userId="46d4470f-50ff-459c-b142-3a70293b6415" providerId="ADAL" clId="{6C51E409-D4D1-4FDE-9E95-21CCAD1C9AF0}" dt="2022-09-05T14:27:07.307" v="1069" actId="207"/>
          <ac:spMkLst>
            <pc:docMk/>
            <pc:sldMk cId="1020400574" sldId="387"/>
            <ac:spMk id="9" creationId="{1D03F46E-81F3-7972-EDC5-832E5D48AE50}"/>
          </ac:spMkLst>
        </pc:spChg>
      </pc:sldChg>
      <pc:sldChg chg="addSp delSp modSp mod">
        <pc:chgData name="SANDSTROM, WALT" userId="46d4470f-50ff-459c-b142-3a70293b6415" providerId="ADAL" clId="{6C51E409-D4D1-4FDE-9E95-21CCAD1C9AF0}" dt="2022-09-05T15:25:06.827" v="1694" actId="20577"/>
        <pc:sldMkLst>
          <pc:docMk/>
          <pc:sldMk cId="3482074883" sldId="388"/>
        </pc:sldMkLst>
        <pc:spChg chg="add del mod">
          <ac:chgData name="SANDSTROM, WALT" userId="46d4470f-50ff-459c-b142-3a70293b6415" providerId="ADAL" clId="{6C51E409-D4D1-4FDE-9E95-21CCAD1C9AF0}" dt="2022-09-05T15:19:44.047" v="1663" actId="478"/>
          <ac:spMkLst>
            <pc:docMk/>
            <pc:sldMk cId="3482074883" sldId="388"/>
            <ac:spMk id="4" creationId="{1CABF454-E1FD-1415-5D1E-56F6BB828288}"/>
          </ac:spMkLst>
        </pc:spChg>
        <pc:spChg chg="mod">
          <ac:chgData name="SANDSTROM, WALT" userId="46d4470f-50ff-459c-b142-3a70293b6415" providerId="ADAL" clId="{6C51E409-D4D1-4FDE-9E95-21CCAD1C9AF0}" dt="2022-09-05T15:18:20.723" v="1568" actId="122"/>
          <ac:spMkLst>
            <pc:docMk/>
            <pc:sldMk cId="3482074883" sldId="388"/>
            <ac:spMk id="6" creationId="{B5C58B16-3135-45EF-98E3-AF3318CE06B7}"/>
          </ac:spMkLst>
        </pc:spChg>
        <pc:spChg chg="del mod">
          <ac:chgData name="SANDSTROM, WALT" userId="46d4470f-50ff-459c-b142-3a70293b6415" providerId="ADAL" clId="{6C51E409-D4D1-4FDE-9E95-21CCAD1C9AF0}" dt="2022-09-05T15:19:41.404" v="1662" actId="478"/>
          <ac:spMkLst>
            <pc:docMk/>
            <pc:sldMk cId="3482074883" sldId="388"/>
            <ac:spMk id="8" creationId="{6E367D47-F849-4E67-995B-625DDED7ED55}"/>
          </ac:spMkLst>
        </pc:spChg>
        <pc:spChg chg="add mod">
          <ac:chgData name="SANDSTROM, WALT" userId="46d4470f-50ff-459c-b142-3a70293b6415" providerId="ADAL" clId="{6C51E409-D4D1-4FDE-9E95-21CCAD1C9AF0}" dt="2022-09-05T15:25:06.827" v="1694" actId="20577"/>
          <ac:spMkLst>
            <pc:docMk/>
            <pc:sldMk cId="3482074883" sldId="388"/>
            <ac:spMk id="9" creationId="{D17C4175-790D-4CDB-FFE2-884198ED03F9}"/>
          </ac:spMkLst>
        </pc:spChg>
        <pc:spChg chg="add del">
          <ac:chgData name="SANDSTROM, WALT" userId="46d4470f-50ff-459c-b142-3a70293b6415" providerId="ADAL" clId="{6C51E409-D4D1-4FDE-9E95-21CCAD1C9AF0}" dt="2022-09-05T15:19:15.971" v="1635" actId="22"/>
          <ac:spMkLst>
            <pc:docMk/>
            <pc:sldMk cId="3482074883" sldId="388"/>
            <ac:spMk id="10" creationId="{3B8300B6-C2F0-9DC3-D24D-C8B167637DA9}"/>
          </ac:spMkLst>
        </pc:spChg>
        <pc:picChg chg="mod">
          <ac:chgData name="SANDSTROM, WALT" userId="46d4470f-50ff-459c-b142-3a70293b6415" providerId="ADAL" clId="{6C51E409-D4D1-4FDE-9E95-21CCAD1C9AF0}" dt="2022-09-05T15:17:42.825" v="1559" actId="1076"/>
          <ac:picMkLst>
            <pc:docMk/>
            <pc:sldMk cId="3482074883" sldId="388"/>
            <ac:picMk id="13" creationId="{50032335-DAD4-696F-05B2-3FDA2B29A720}"/>
          </ac:picMkLst>
        </pc:picChg>
        <pc:picChg chg="mod">
          <ac:chgData name="SANDSTROM, WALT" userId="46d4470f-50ff-459c-b142-3a70293b6415" providerId="ADAL" clId="{6C51E409-D4D1-4FDE-9E95-21CCAD1C9AF0}" dt="2022-09-05T15:17:42.825" v="1559" actId="1076"/>
          <ac:picMkLst>
            <pc:docMk/>
            <pc:sldMk cId="3482074883" sldId="388"/>
            <ac:picMk id="15" creationId="{3E37377E-FF0A-30FC-D1C1-C544885486DD}"/>
          </ac:picMkLst>
        </pc:picChg>
        <pc:picChg chg="mod">
          <ac:chgData name="SANDSTROM, WALT" userId="46d4470f-50ff-459c-b142-3a70293b6415" providerId="ADAL" clId="{6C51E409-D4D1-4FDE-9E95-21CCAD1C9AF0}" dt="2022-09-05T15:17:42.825" v="1559" actId="1076"/>
          <ac:picMkLst>
            <pc:docMk/>
            <pc:sldMk cId="3482074883" sldId="388"/>
            <ac:picMk id="17" creationId="{A036FF3F-AB38-0238-4AB1-59F6171053DF}"/>
          </ac:picMkLst>
        </pc:picChg>
      </pc:sldChg>
      <pc:sldChg chg="addSp delSp modSp add mod delAnim modAnim">
        <pc:chgData name="SANDSTROM, WALT" userId="46d4470f-50ff-459c-b142-3a70293b6415" providerId="ADAL" clId="{6C51E409-D4D1-4FDE-9E95-21CCAD1C9AF0}" dt="2022-09-05T14:27:58.060" v="1111" actId="255"/>
        <pc:sldMkLst>
          <pc:docMk/>
          <pc:sldMk cId="663940861" sldId="389"/>
        </pc:sldMkLst>
        <pc:spChg chg="mod">
          <ac:chgData name="SANDSTROM, WALT" userId="46d4470f-50ff-459c-b142-3a70293b6415" providerId="ADAL" clId="{6C51E409-D4D1-4FDE-9E95-21CCAD1C9AF0}" dt="2022-09-05T14:27:41.641" v="1109" actId="27636"/>
          <ac:spMkLst>
            <pc:docMk/>
            <pc:sldMk cId="663940861" sldId="389"/>
            <ac:spMk id="2" creationId="{75957546-1CB0-4E7A-B022-A89D88F06DAE}"/>
          </ac:spMkLst>
        </pc:spChg>
        <pc:spChg chg="mod">
          <ac:chgData name="SANDSTROM, WALT" userId="46d4470f-50ff-459c-b142-3a70293b6415" providerId="ADAL" clId="{6C51E409-D4D1-4FDE-9E95-21CCAD1C9AF0}" dt="2022-09-05T14:27:58.060" v="1111" actId="255"/>
          <ac:spMkLst>
            <pc:docMk/>
            <pc:sldMk cId="663940861" sldId="389"/>
            <ac:spMk id="3" creationId="{64BF50FE-3D60-4A0A-902C-129C28FA52F3}"/>
          </ac:spMkLst>
        </pc:spChg>
        <pc:spChg chg="del mod">
          <ac:chgData name="SANDSTROM, WALT" userId="46d4470f-50ff-459c-b142-3a70293b6415" providerId="ADAL" clId="{6C51E409-D4D1-4FDE-9E95-21CCAD1C9AF0}" dt="2022-09-05T14:23:31.771" v="985" actId="478"/>
          <ac:spMkLst>
            <pc:docMk/>
            <pc:sldMk cId="663940861" sldId="389"/>
            <ac:spMk id="9" creationId="{6E51B1F5-4638-4999-93D0-C99A0583670E}"/>
          </ac:spMkLst>
        </pc:spChg>
        <pc:picChg chg="add mod">
          <ac:chgData name="SANDSTROM, WALT" userId="46d4470f-50ff-459c-b142-3a70293b6415" providerId="ADAL" clId="{6C51E409-D4D1-4FDE-9E95-21CCAD1C9AF0}" dt="2022-09-05T14:26:42.181" v="1033"/>
          <ac:picMkLst>
            <pc:docMk/>
            <pc:sldMk cId="663940861" sldId="389"/>
            <ac:picMk id="7" creationId="{FA35F750-5392-795C-0B25-546D6A03F689}"/>
          </ac:picMkLst>
        </pc:picChg>
        <pc:picChg chg="del">
          <ac:chgData name="SANDSTROM, WALT" userId="46d4470f-50ff-459c-b142-3a70293b6415" providerId="ADAL" clId="{6C51E409-D4D1-4FDE-9E95-21CCAD1C9AF0}" dt="2022-09-05T14:26:37.877" v="1032" actId="478"/>
          <ac:picMkLst>
            <pc:docMk/>
            <pc:sldMk cId="663940861" sldId="389"/>
            <ac:picMk id="8" creationId="{278C1B51-63F4-C3ED-75D8-A7C59824DC1A}"/>
          </ac:picMkLst>
        </pc:picChg>
        <pc:picChg chg="del">
          <ac:chgData name="SANDSTROM, WALT" userId="46d4470f-50ff-459c-b142-3a70293b6415" providerId="ADAL" clId="{6C51E409-D4D1-4FDE-9E95-21CCAD1C9AF0}" dt="2022-09-05T14:23:29.459" v="983" actId="478"/>
          <ac:picMkLst>
            <pc:docMk/>
            <pc:sldMk cId="663940861" sldId="389"/>
            <ac:picMk id="10" creationId="{01F53C58-C77B-495A-806B-3DBA8AE3B4A9}"/>
          </ac:picMkLst>
        </pc:picChg>
      </pc:sldChg>
      <pc:sldChg chg="addSp delSp modSp add mod ord delAnim modAnim">
        <pc:chgData name="SANDSTROM, WALT" userId="46d4470f-50ff-459c-b142-3a70293b6415" providerId="ADAL" clId="{6C51E409-D4D1-4FDE-9E95-21CCAD1C9AF0}" dt="2022-09-05T17:51:19.433" v="3214" actId="14100"/>
        <pc:sldMkLst>
          <pc:docMk/>
          <pc:sldMk cId="1919847737" sldId="390"/>
        </pc:sldMkLst>
        <pc:spChg chg="del">
          <ac:chgData name="SANDSTROM, WALT" userId="46d4470f-50ff-459c-b142-3a70293b6415" providerId="ADAL" clId="{6C51E409-D4D1-4FDE-9E95-21CCAD1C9AF0}" dt="2022-09-05T14:28:35.334" v="1115" actId="478"/>
          <ac:spMkLst>
            <pc:docMk/>
            <pc:sldMk cId="1919847737" sldId="390"/>
            <ac:spMk id="3" creationId="{64BF50FE-3D60-4A0A-902C-129C28FA52F3}"/>
          </ac:spMkLst>
        </pc:spChg>
        <pc:spChg chg="add del mod">
          <ac:chgData name="SANDSTROM, WALT" userId="46d4470f-50ff-459c-b142-3a70293b6415" providerId="ADAL" clId="{6C51E409-D4D1-4FDE-9E95-21CCAD1C9AF0}" dt="2022-09-05T14:28:37.086" v="1116" actId="478"/>
          <ac:spMkLst>
            <pc:docMk/>
            <pc:sldMk cId="1919847737" sldId="390"/>
            <ac:spMk id="5" creationId="{77AB741C-9D38-4A96-BC8C-D78BB7BDAFCD}"/>
          </ac:spMkLst>
        </pc:spChg>
        <pc:spChg chg="add del mod">
          <ac:chgData name="SANDSTROM, WALT" userId="46d4470f-50ff-459c-b142-3a70293b6415" providerId="ADAL" clId="{6C51E409-D4D1-4FDE-9E95-21CCAD1C9AF0}" dt="2022-09-05T16:22:13.203" v="2308" actId="478"/>
          <ac:spMkLst>
            <pc:docMk/>
            <pc:sldMk cId="1919847737" sldId="390"/>
            <ac:spMk id="9" creationId="{F2728B54-28E1-761F-8076-6F88922843A9}"/>
          </ac:spMkLst>
        </pc:spChg>
        <pc:spChg chg="add mod">
          <ac:chgData name="SANDSTROM, WALT" userId="46d4470f-50ff-459c-b142-3a70293b6415" providerId="ADAL" clId="{6C51E409-D4D1-4FDE-9E95-21CCAD1C9AF0}" dt="2022-09-05T14:32:32.999" v="1123" actId="122"/>
          <ac:spMkLst>
            <pc:docMk/>
            <pc:sldMk cId="1919847737" sldId="390"/>
            <ac:spMk id="13" creationId="{19CD0209-5FE8-60CC-FE5C-73BD2A70A918}"/>
          </ac:spMkLst>
        </pc:spChg>
        <pc:spChg chg="add mod">
          <ac:chgData name="SANDSTROM, WALT" userId="46d4470f-50ff-459c-b142-3a70293b6415" providerId="ADAL" clId="{6C51E409-D4D1-4FDE-9E95-21CCAD1C9AF0}" dt="2022-09-05T16:22:09.646" v="2307" actId="1076"/>
          <ac:spMkLst>
            <pc:docMk/>
            <pc:sldMk cId="1919847737" sldId="390"/>
            <ac:spMk id="28" creationId="{63D91E19-E845-D7BF-04B7-7F3C3E28E065}"/>
          </ac:spMkLst>
        </pc:spChg>
        <pc:picChg chg="del">
          <ac:chgData name="SANDSTROM, WALT" userId="46d4470f-50ff-459c-b142-3a70293b6415" providerId="ADAL" clId="{6C51E409-D4D1-4FDE-9E95-21CCAD1C9AF0}" dt="2022-09-05T14:28:56.238" v="1117" actId="478"/>
          <ac:picMkLst>
            <pc:docMk/>
            <pc:sldMk cId="1919847737" sldId="390"/>
            <ac:picMk id="7" creationId="{FA35F750-5392-795C-0B25-546D6A03F689}"/>
          </ac:picMkLst>
        </pc:picChg>
        <pc:picChg chg="add mod">
          <ac:chgData name="SANDSTROM, WALT" userId="46d4470f-50ff-459c-b142-3a70293b6415" providerId="ADAL" clId="{6C51E409-D4D1-4FDE-9E95-21CCAD1C9AF0}" dt="2022-09-05T14:29:16.356" v="1119" actId="692"/>
          <ac:picMkLst>
            <pc:docMk/>
            <pc:sldMk cId="1919847737" sldId="390"/>
            <ac:picMk id="8" creationId="{1812C26C-F1F3-52FC-69BE-D52B9AE39A98}"/>
          </ac:picMkLst>
        </pc:picChg>
        <pc:picChg chg="add mod">
          <ac:chgData name="SANDSTROM, WALT" userId="46d4470f-50ff-459c-b142-3a70293b6415" providerId="ADAL" clId="{6C51E409-D4D1-4FDE-9E95-21CCAD1C9AF0}" dt="2022-09-05T14:29:09.845" v="1118"/>
          <ac:picMkLst>
            <pc:docMk/>
            <pc:sldMk cId="1919847737" sldId="390"/>
            <ac:picMk id="14" creationId="{097C865C-CB32-0979-FEFC-023690A73A61}"/>
          </ac:picMkLst>
        </pc:picChg>
        <pc:cxnChg chg="add mod">
          <ac:chgData name="SANDSTROM, WALT" userId="46d4470f-50ff-459c-b142-3a70293b6415" providerId="ADAL" clId="{6C51E409-D4D1-4FDE-9E95-21CCAD1C9AF0}" dt="2022-09-05T17:51:19.433" v="3214" actId="14100"/>
          <ac:cxnSpMkLst>
            <pc:docMk/>
            <pc:sldMk cId="1919847737" sldId="390"/>
            <ac:cxnSpMk id="10" creationId="{C620226D-32FC-95FA-5792-2F0D16158999}"/>
          </ac:cxnSpMkLst>
        </pc:cxnChg>
        <pc:cxnChg chg="add mod">
          <ac:chgData name="SANDSTROM, WALT" userId="46d4470f-50ff-459c-b142-3a70293b6415" providerId="ADAL" clId="{6C51E409-D4D1-4FDE-9E95-21CCAD1C9AF0}" dt="2022-09-05T15:54:46.561" v="2195" actId="14100"/>
          <ac:cxnSpMkLst>
            <pc:docMk/>
            <pc:sldMk cId="1919847737" sldId="390"/>
            <ac:cxnSpMk id="11" creationId="{165F54BA-C2A7-59AC-8C61-999637833BA0}"/>
          </ac:cxnSpMkLst>
        </pc:cxnChg>
        <pc:cxnChg chg="add mod">
          <ac:chgData name="SANDSTROM, WALT" userId="46d4470f-50ff-459c-b142-3a70293b6415" providerId="ADAL" clId="{6C51E409-D4D1-4FDE-9E95-21CCAD1C9AF0}" dt="2022-09-05T16:22:23.597" v="2309" actId="14100"/>
          <ac:cxnSpMkLst>
            <pc:docMk/>
            <pc:sldMk cId="1919847737" sldId="390"/>
            <ac:cxnSpMk id="12" creationId="{54B723D4-2A6D-D7E8-AE95-065C14259DF4}"/>
          </ac:cxnSpMkLst>
        </pc:cxnChg>
      </pc:sldChg>
      <pc:sldChg chg="addSp delSp modSp add mod delAnim modAnim">
        <pc:chgData name="SANDSTROM, WALT" userId="46d4470f-50ff-459c-b142-3a70293b6415" providerId="ADAL" clId="{6C51E409-D4D1-4FDE-9E95-21CCAD1C9AF0}" dt="2022-09-05T16:12:39.763" v="2277" actId="14100"/>
        <pc:sldMkLst>
          <pc:docMk/>
          <pc:sldMk cId="2981689338" sldId="391"/>
        </pc:sldMkLst>
        <pc:spChg chg="mod">
          <ac:chgData name="SANDSTROM, WALT" userId="46d4470f-50ff-459c-b142-3a70293b6415" providerId="ADAL" clId="{6C51E409-D4D1-4FDE-9E95-21CCAD1C9AF0}" dt="2022-09-05T16:11:48.857" v="2269" actId="20577"/>
          <ac:spMkLst>
            <pc:docMk/>
            <pc:sldMk cId="2981689338" sldId="391"/>
            <ac:spMk id="2" creationId="{94E32EB4-1021-47BB-A4DD-4878D65FB8FC}"/>
          </ac:spMkLst>
        </pc:spChg>
        <pc:spChg chg="del">
          <ac:chgData name="SANDSTROM, WALT" userId="46d4470f-50ff-459c-b142-3a70293b6415" providerId="ADAL" clId="{6C51E409-D4D1-4FDE-9E95-21CCAD1C9AF0}" dt="2022-09-05T15:43:48.193" v="2117" actId="478"/>
          <ac:spMkLst>
            <pc:docMk/>
            <pc:sldMk cId="2981689338" sldId="391"/>
            <ac:spMk id="3" creationId="{D9D0B4B0-3500-47B6-BBF5-699FD445140C}"/>
          </ac:spMkLst>
        </pc:spChg>
        <pc:spChg chg="add del mod">
          <ac:chgData name="SANDSTROM, WALT" userId="46d4470f-50ff-459c-b142-3a70293b6415" providerId="ADAL" clId="{6C51E409-D4D1-4FDE-9E95-21CCAD1C9AF0}" dt="2022-09-05T15:43:53.751" v="2119" actId="478"/>
          <ac:spMkLst>
            <pc:docMk/>
            <pc:sldMk cId="2981689338" sldId="391"/>
            <ac:spMk id="5" creationId="{A816E913-7C71-D086-4813-CE1DE50824EB}"/>
          </ac:spMkLst>
        </pc:spChg>
        <pc:spChg chg="add mod">
          <ac:chgData name="SANDSTROM, WALT" userId="46d4470f-50ff-459c-b142-3a70293b6415" providerId="ADAL" clId="{6C51E409-D4D1-4FDE-9E95-21CCAD1C9AF0}" dt="2022-09-05T16:12:39.763" v="2277" actId="14100"/>
          <ac:spMkLst>
            <pc:docMk/>
            <pc:sldMk cId="2981689338" sldId="391"/>
            <ac:spMk id="9" creationId="{A624427A-3180-B0C6-1483-EE7DF80654A9}"/>
          </ac:spMkLst>
        </pc:spChg>
        <pc:spChg chg="add mod">
          <ac:chgData name="SANDSTROM, WALT" userId="46d4470f-50ff-459c-b142-3a70293b6415" providerId="ADAL" clId="{6C51E409-D4D1-4FDE-9E95-21CCAD1C9AF0}" dt="2022-09-05T16:12:02.782" v="2271" actId="20577"/>
          <ac:spMkLst>
            <pc:docMk/>
            <pc:sldMk cId="2981689338" sldId="391"/>
            <ac:spMk id="11" creationId="{79426465-1D3C-AF45-7DE3-0601A87924E8}"/>
          </ac:spMkLst>
        </pc:spChg>
        <pc:spChg chg="add mod">
          <ac:chgData name="SANDSTROM, WALT" userId="46d4470f-50ff-459c-b142-3a70293b6415" providerId="ADAL" clId="{6C51E409-D4D1-4FDE-9E95-21CCAD1C9AF0}" dt="2022-09-05T15:56:30.062" v="2202" actId="14100"/>
          <ac:spMkLst>
            <pc:docMk/>
            <pc:sldMk cId="2981689338" sldId="391"/>
            <ac:spMk id="21" creationId="{E2B65E91-A6BF-733F-E89B-0960DD6DDF77}"/>
          </ac:spMkLst>
        </pc:spChg>
        <pc:picChg chg="add mod">
          <ac:chgData name="SANDSTROM, WALT" userId="46d4470f-50ff-459c-b142-3a70293b6415" providerId="ADAL" clId="{6C51E409-D4D1-4FDE-9E95-21CCAD1C9AF0}" dt="2022-09-05T15:47:33.715" v="2149" actId="1076"/>
          <ac:picMkLst>
            <pc:docMk/>
            <pc:sldMk cId="2981689338" sldId="391"/>
            <ac:picMk id="6" creationId="{87280906-132D-616E-7753-0B609C5D2485}"/>
          </ac:picMkLst>
        </pc:picChg>
        <pc:picChg chg="del">
          <ac:chgData name="SANDSTROM, WALT" userId="46d4470f-50ff-459c-b142-3a70293b6415" providerId="ADAL" clId="{6C51E409-D4D1-4FDE-9E95-21CCAD1C9AF0}" dt="2022-09-05T15:43:51.701" v="2118" actId="478"/>
          <ac:picMkLst>
            <pc:docMk/>
            <pc:sldMk cId="2981689338" sldId="391"/>
            <ac:picMk id="8" creationId="{6AAD1DEA-6CC8-6A09-5A7A-BE4B7424C92B}"/>
          </ac:picMkLst>
        </pc:picChg>
        <pc:picChg chg="add mod">
          <ac:chgData name="SANDSTROM, WALT" userId="46d4470f-50ff-459c-b142-3a70293b6415" providerId="ADAL" clId="{6C51E409-D4D1-4FDE-9E95-21CCAD1C9AF0}" dt="2022-09-05T15:47:35.817" v="2150" actId="1076"/>
          <ac:picMkLst>
            <pc:docMk/>
            <pc:sldMk cId="2981689338" sldId="391"/>
            <ac:picMk id="10" creationId="{847AB9AA-8291-BE12-370B-2F40424FDAE4}"/>
          </ac:picMkLst>
        </pc:picChg>
        <pc:picChg chg="add mod">
          <ac:chgData name="SANDSTROM, WALT" userId="46d4470f-50ff-459c-b142-3a70293b6415" providerId="ADAL" clId="{6C51E409-D4D1-4FDE-9E95-21CCAD1C9AF0}" dt="2022-09-05T15:47:44.475" v="2151"/>
          <ac:picMkLst>
            <pc:docMk/>
            <pc:sldMk cId="2981689338" sldId="391"/>
            <ac:picMk id="13" creationId="{42C867C6-228F-06A3-ED8B-0A0EC14B11CA}"/>
          </ac:picMkLst>
        </pc:picChg>
        <pc:picChg chg="add del mod">
          <ac:chgData name="SANDSTROM, WALT" userId="46d4470f-50ff-459c-b142-3a70293b6415" providerId="ADAL" clId="{6C51E409-D4D1-4FDE-9E95-21CCAD1C9AF0}" dt="2022-09-05T15:56:01.964" v="2198"/>
          <ac:picMkLst>
            <pc:docMk/>
            <pc:sldMk cId="2981689338" sldId="391"/>
            <ac:picMk id="20" creationId="{C0FC6E57-D3D6-F555-CB05-E91F3DB60E7C}"/>
          </ac:picMkLst>
        </pc:picChg>
        <pc:picChg chg="add del mod">
          <ac:chgData name="SANDSTROM, WALT" userId="46d4470f-50ff-459c-b142-3a70293b6415" providerId="ADAL" clId="{6C51E409-D4D1-4FDE-9E95-21CCAD1C9AF0}" dt="2022-09-05T16:12:10.688" v="2272" actId="478"/>
          <ac:picMkLst>
            <pc:docMk/>
            <pc:sldMk cId="2981689338" sldId="391"/>
            <ac:picMk id="25" creationId="{92D26080-2F3D-862B-4A8A-F10E668DCDC7}"/>
          </ac:picMkLst>
        </pc:picChg>
        <pc:cxnChg chg="add del mod">
          <ac:chgData name="SANDSTROM, WALT" userId="46d4470f-50ff-459c-b142-3a70293b6415" providerId="ADAL" clId="{6C51E409-D4D1-4FDE-9E95-21CCAD1C9AF0}" dt="2022-09-05T15:57:09.313" v="2207" actId="478"/>
          <ac:cxnSpMkLst>
            <pc:docMk/>
            <pc:sldMk cId="2981689338" sldId="391"/>
            <ac:cxnSpMk id="12" creationId="{7795AC4B-2DD4-D23D-6293-30E966778757}"/>
          </ac:cxnSpMkLst>
        </pc:cxnChg>
        <pc:cxnChg chg="add mod">
          <ac:chgData name="SANDSTROM, WALT" userId="46d4470f-50ff-459c-b142-3a70293b6415" providerId="ADAL" clId="{6C51E409-D4D1-4FDE-9E95-21CCAD1C9AF0}" dt="2022-09-05T15:56:57.813" v="2206" actId="14100"/>
          <ac:cxnSpMkLst>
            <pc:docMk/>
            <pc:sldMk cId="2981689338" sldId="391"/>
            <ac:cxnSpMk id="14" creationId="{5D7C8E06-2ACC-EF89-896F-9533DF55F421}"/>
          </ac:cxnSpMkLst>
        </pc:cxnChg>
        <pc:cxnChg chg="add mod">
          <ac:chgData name="SANDSTROM, WALT" userId="46d4470f-50ff-459c-b142-3a70293b6415" providerId="ADAL" clId="{6C51E409-D4D1-4FDE-9E95-21CCAD1C9AF0}" dt="2022-09-05T15:56:48.472" v="2204" actId="14100"/>
          <ac:cxnSpMkLst>
            <pc:docMk/>
            <pc:sldMk cId="2981689338" sldId="391"/>
            <ac:cxnSpMk id="15" creationId="{9193B217-401C-907C-8CE5-90FF788C49C2}"/>
          </ac:cxnSpMkLst>
        </pc:cxnChg>
      </pc:sldChg>
    </pc:docChg>
  </pc:docChgLst>
  <pc:docChgLst>
    <pc:chgData name="JONES, MELANIE" userId="26681dbc-e5d8-4034-92a1-99110d33cd34" providerId="ADAL" clId="{9EA310FE-299E-468C-9C28-E49D98EA5515}"/>
    <pc:docChg chg="undo custSel addSld delSld modSld sldOrd">
      <pc:chgData name="JONES, MELANIE" userId="26681dbc-e5d8-4034-92a1-99110d33cd34" providerId="ADAL" clId="{9EA310FE-299E-468C-9C28-E49D98EA5515}" dt="2022-09-03T12:22:27.221" v="1048"/>
      <pc:docMkLst>
        <pc:docMk/>
      </pc:docMkLst>
      <pc:sldChg chg="addSp modSp mod ord modTransition">
        <pc:chgData name="JONES, MELANIE" userId="26681dbc-e5d8-4034-92a1-99110d33cd34" providerId="ADAL" clId="{9EA310FE-299E-468C-9C28-E49D98EA5515}" dt="2022-09-03T09:50:15.693" v="299"/>
        <pc:sldMkLst>
          <pc:docMk/>
          <pc:sldMk cId="702761858" sldId="262"/>
        </pc:sldMkLst>
        <pc:spChg chg="add mod">
          <ac:chgData name="JONES, MELANIE" userId="26681dbc-e5d8-4034-92a1-99110d33cd34" providerId="ADAL" clId="{9EA310FE-299E-468C-9C28-E49D98EA5515}" dt="2022-09-03T09:40:04.709" v="206" actId="14100"/>
          <ac:spMkLst>
            <pc:docMk/>
            <pc:sldMk cId="702761858" sldId="262"/>
            <ac:spMk id="2" creationId="{84866424-9F6A-269F-10F7-C9E3F7ED8E77}"/>
          </ac:spMkLst>
        </pc:spChg>
        <pc:picChg chg="add mod">
          <ac:chgData name="JONES, MELANIE" userId="26681dbc-e5d8-4034-92a1-99110d33cd34" providerId="ADAL" clId="{9EA310FE-299E-468C-9C28-E49D98EA5515}" dt="2022-09-03T09:50:15.693" v="299"/>
          <ac:picMkLst>
            <pc:docMk/>
            <pc:sldMk cId="702761858" sldId="262"/>
            <ac:picMk id="3" creationId="{E7C90F67-B846-C439-3BD9-1ED7C12DED30}"/>
          </ac:picMkLst>
        </pc:picChg>
        <pc:picChg chg="mod">
          <ac:chgData name="JONES, MELANIE" userId="26681dbc-e5d8-4034-92a1-99110d33cd34" providerId="ADAL" clId="{9EA310FE-299E-468C-9C28-E49D98EA5515}" dt="2022-09-03T09:39:59.394" v="205" actId="14100"/>
          <ac:picMkLst>
            <pc:docMk/>
            <pc:sldMk cId="702761858" sldId="262"/>
            <ac:picMk id="5" creationId="{3ED73C4C-F45C-4EC1-9756-80E529E52869}"/>
          </ac:picMkLst>
        </pc:picChg>
      </pc:sldChg>
      <pc:sldChg chg="addSp delSp modSp modTransition modAnim">
        <pc:chgData name="JONES, MELANIE" userId="26681dbc-e5d8-4034-92a1-99110d33cd34" providerId="ADAL" clId="{9EA310FE-299E-468C-9C28-E49D98EA5515}" dt="2022-09-03T11:15:12.687" v="883"/>
        <pc:sldMkLst>
          <pc:docMk/>
          <pc:sldMk cId="2038358901" sldId="266"/>
        </pc:sldMkLst>
        <pc:picChg chg="add del mod">
          <ac:chgData name="JONES, MELANIE" userId="26681dbc-e5d8-4034-92a1-99110d33cd34" providerId="ADAL" clId="{9EA310FE-299E-468C-9C28-E49D98EA5515}" dt="2022-09-03T11:14:01.498" v="882"/>
          <ac:picMkLst>
            <pc:docMk/>
            <pc:sldMk cId="2038358901" sldId="266"/>
            <ac:picMk id="4" creationId="{0E40BD27-B047-8354-E881-E5DCE32EEB95}"/>
          </ac:picMkLst>
        </pc:picChg>
        <pc:picChg chg="add mod">
          <ac:chgData name="JONES, MELANIE" userId="26681dbc-e5d8-4034-92a1-99110d33cd34" providerId="ADAL" clId="{9EA310FE-299E-468C-9C28-E49D98EA5515}" dt="2022-09-03T11:15:12.687" v="883"/>
          <ac:picMkLst>
            <pc:docMk/>
            <pc:sldMk cId="2038358901" sldId="266"/>
            <ac:picMk id="6" creationId="{AFE9CB96-E499-E839-0B47-467C53D60B67}"/>
          </ac:picMkLst>
        </pc:picChg>
      </pc:sldChg>
      <pc:sldChg chg="addSp delSp modSp modTransition modAnim">
        <pc:chgData name="JONES, MELANIE" userId="26681dbc-e5d8-4034-92a1-99110d33cd34" providerId="ADAL" clId="{9EA310FE-299E-468C-9C28-E49D98EA5515}" dt="2022-09-03T11:10:05.702" v="876"/>
        <pc:sldMkLst>
          <pc:docMk/>
          <pc:sldMk cId="3722292106" sldId="269"/>
        </pc:sldMkLst>
        <pc:picChg chg="add del mod">
          <ac:chgData name="JONES, MELANIE" userId="26681dbc-e5d8-4034-92a1-99110d33cd34" providerId="ADAL" clId="{9EA310FE-299E-468C-9C28-E49D98EA5515}" dt="2022-09-03T11:09:28.853" v="875"/>
          <ac:picMkLst>
            <pc:docMk/>
            <pc:sldMk cId="3722292106" sldId="269"/>
            <ac:picMk id="2" creationId="{E8F73A21-C230-08DA-714A-91995EF6135C}"/>
          </ac:picMkLst>
        </pc:picChg>
        <pc:picChg chg="add mod">
          <ac:chgData name="JONES, MELANIE" userId="26681dbc-e5d8-4034-92a1-99110d33cd34" providerId="ADAL" clId="{9EA310FE-299E-468C-9C28-E49D98EA5515}" dt="2022-09-03T11:10:05.702" v="876"/>
          <ac:picMkLst>
            <pc:docMk/>
            <pc:sldMk cId="3722292106" sldId="269"/>
            <ac:picMk id="4" creationId="{8CF73880-A9C9-9CA3-A29F-A71F7B0F4300}"/>
          </ac:picMkLst>
        </pc:picChg>
      </pc:sldChg>
      <pc:sldChg chg="addSp modSp modTransition">
        <pc:chgData name="JONES, MELANIE" userId="26681dbc-e5d8-4034-92a1-99110d33cd34" providerId="ADAL" clId="{9EA310FE-299E-468C-9C28-E49D98EA5515}" dt="2022-09-03T11:10:36.380" v="877"/>
        <pc:sldMkLst>
          <pc:docMk/>
          <pc:sldMk cId="690745842" sldId="272"/>
        </pc:sldMkLst>
        <pc:picChg chg="add mod">
          <ac:chgData name="JONES, MELANIE" userId="26681dbc-e5d8-4034-92a1-99110d33cd34" providerId="ADAL" clId="{9EA310FE-299E-468C-9C28-E49D98EA5515}" dt="2022-09-03T11:10:36.380" v="877"/>
          <ac:picMkLst>
            <pc:docMk/>
            <pc:sldMk cId="690745842" sldId="272"/>
            <ac:picMk id="3" creationId="{022D4DD6-5D27-523E-E4B6-13B6980FFE40}"/>
          </ac:picMkLst>
        </pc:picChg>
      </pc:sldChg>
      <pc:sldChg chg="addSp delSp modSp ord modTransition modAnim">
        <pc:chgData name="JONES, MELANIE" userId="26681dbc-e5d8-4034-92a1-99110d33cd34" providerId="ADAL" clId="{9EA310FE-299E-468C-9C28-E49D98EA5515}" dt="2022-09-03T11:48:03.234" v="920"/>
        <pc:sldMkLst>
          <pc:docMk/>
          <pc:sldMk cId="2706334585" sldId="273"/>
        </pc:sldMkLst>
        <pc:picChg chg="add del mod">
          <ac:chgData name="JONES, MELANIE" userId="26681dbc-e5d8-4034-92a1-99110d33cd34" providerId="ADAL" clId="{9EA310FE-299E-468C-9C28-E49D98EA5515}" dt="2022-09-03T11:46:25.067" v="919"/>
          <ac:picMkLst>
            <pc:docMk/>
            <pc:sldMk cId="2706334585" sldId="273"/>
            <ac:picMk id="2" creationId="{E8A56FA9-B991-170F-2D30-F7988261DB5C}"/>
          </ac:picMkLst>
        </pc:picChg>
        <pc:picChg chg="add mod">
          <ac:chgData name="JONES, MELANIE" userId="26681dbc-e5d8-4034-92a1-99110d33cd34" providerId="ADAL" clId="{9EA310FE-299E-468C-9C28-E49D98EA5515}" dt="2022-09-03T11:48:03.234" v="920"/>
          <ac:picMkLst>
            <pc:docMk/>
            <pc:sldMk cId="2706334585" sldId="273"/>
            <ac:picMk id="3" creationId="{18BFEF89-7C59-1FC0-F11B-EC0DF410B465}"/>
          </ac:picMkLst>
        </pc:picChg>
      </pc:sldChg>
      <pc:sldChg chg="del ord modTransition">
        <pc:chgData name="JONES, MELANIE" userId="26681dbc-e5d8-4034-92a1-99110d33cd34" providerId="ADAL" clId="{9EA310FE-299E-468C-9C28-E49D98EA5515}" dt="2022-09-03T11:37:37.708" v="908" actId="47"/>
        <pc:sldMkLst>
          <pc:docMk/>
          <pc:sldMk cId="3943718560" sldId="275"/>
        </pc:sldMkLst>
      </pc:sldChg>
      <pc:sldChg chg="addSp delSp modSp modTransition modAnim">
        <pc:chgData name="JONES, MELANIE" userId="26681dbc-e5d8-4034-92a1-99110d33cd34" providerId="ADAL" clId="{9EA310FE-299E-468C-9C28-E49D98EA5515}" dt="2022-09-02T17:59:53.940" v="127"/>
        <pc:sldMkLst>
          <pc:docMk/>
          <pc:sldMk cId="523910632" sldId="277"/>
        </pc:sldMkLst>
        <pc:picChg chg="add del mod">
          <ac:chgData name="JONES, MELANIE" userId="26681dbc-e5d8-4034-92a1-99110d33cd34" providerId="ADAL" clId="{9EA310FE-299E-468C-9C28-E49D98EA5515}" dt="2022-09-02T17:58:43.220" v="124"/>
          <ac:picMkLst>
            <pc:docMk/>
            <pc:sldMk cId="523910632" sldId="277"/>
            <ac:picMk id="2" creationId="{98D89ED7-2954-7984-459E-4C0A31E0EBB9}"/>
          </ac:picMkLst>
        </pc:picChg>
        <pc:picChg chg="add del mod">
          <ac:chgData name="JONES, MELANIE" userId="26681dbc-e5d8-4034-92a1-99110d33cd34" providerId="ADAL" clId="{9EA310FE-299E-468C-9C28-E49D98EA5515}" dt="2022-09-02T17:59:24.778" v="126"/>
          <ac:picMkLst>
            <pc:docMk/>
            <pc:sldMk cId="523910632" sldId="277"/>
            <ac:picMk id="5" creationId="{0BB2E7A3-A412-CD1B-95DC-90D1FB0C2A2D}"/>
          </ac:picMkLst>
        </pc:picChg>
        <pc:picChg chg="add mod">
          <ac:chgData name="JONES, MELANIE" userId="26681dbc-e5d8-4034-92a1-99110d33cd34" providerId="ADAL" clId="{9EA310FE-299E-468C-9C28-E49D98EA5515}" dt="2022-09-02T17:59:53.940" v="127"/>
          <ac:picMkLst>
            <pc:docMk/>
            <pc:sldMk cId="523910632" sldId="277"/>
            <ac:picMk id="7" creationId="{C59AE76D-6467-28DE-FCE0-9C32058B37DD}"/>
          </ac:picMkLst>
        </pc:picChg>
      </pc:sldChg>
      <pc:sldChg chg="addSp delSp modSp mod ord modTransition modAnim">
        <pc:chgData name="JONES, MELANIE" userId="26681dbc-e5d8-4034-92a1-99110d33cd34" providerId="ADAL" clId="{9EA310FE-299E-468C-9C28-E49D98EA5515}" dt="2022-09-03T11:35:49.064" v="907"/>
        <pc:sldMkLst>
          <pc:docMk/>
          <pc:sldMk cId="3072850778" sldId="280"/>
        </pc:sldMkLst>
        <pc:spChg chg="mod">
          <ac:chgData name="JONES, MELANIE" userId="26681dbc-e5d8-4034-92a1-99110d33cd34" providerId="ADAL" clId="{9EA310FE-299E-468C-9C28-E49D98EA5515}" dt="2022-09-02T18:07:18.825" v="144"/>
          <ac:spMkLst>
            <pc:docMk/>
            <pc:sldMk cId="3072850778" sldId="280"/>
            <ac:spMk id="9" creationId="{6E51B1F5-4638-4999-93D0-C99A0583670E}"/>
          </ac:spMkLst>
        </pc:spChg>
        <pc:picChg chg="add del mod">
          <ac:chgData name="JONES, MELANIE" userId="26681dbc-e5d8-4034-92a1-99110d33cd34" providerId="ADAL" clId="{9EA310FE-299E-468C-9C28-E49D98EA5515}" dt="2022-09-03T09:35:35.977" v="148"/>
          <ac:picMkLst>
            <pc:docMk/>
            <pc:sldMk cId="3072850778" sldId="280"/>
            <ac:picMk id="4" creationId="{7303BB50-5806-A445-6D8F-408EE2694FA6}"/>
          </ac:picMkLst>
        </pc:picChg>
        <pc:picChg chg="add del mod">
          <ac:chgData name="JONES, MELANIE" userId="26681dbc-e5d8-4034-92a1-99110d33cd34" providerId="ADAL" clId="{9EA310FE-299E-468C-9C28-E49D98EA5515}" dt="2022-09-03T11:34:22.191" v="902"/>
          <ac:picMkLst>
            <pc:docMk/>
            <pc:sldMk cId="3072850778" sldId="280"/>
            <ac:picMk id="5" creationId="{D4C7DAFD-4239-59B1-682E-30E9AFA54AD9}"/>
          </ac:picMkLst>
        </pc:picChg>
        <pc:picChg chg="add del mod">
          <ac:chgData name="JONES, MELANIE" userId="26681dbc-e5d8-4034-92a1-99110d33cd34" providerId="ADAL" clId="{9EA310FE-299E-468C-9C28-E49D98EA5515}" dt="2022-09-03T11:34:35.713" v="904"/>
          <ac:picMkLst>
            <pc:docMk/>
            <pc:sldMk cId="3072850778" sldId="280"/>
            <ac:picMk id="6" creationId="{798C797C-95A4-8B6C-D7B0-38E95DBDD15A}"/>
          </ac:picMkLst>
        </pc:picChg>
        <pc:picChg chg="add del mod">
          <ac:chgData name="JONES, MELANIE" userId="26681dbc-e5d8-4034-92a1-99110d33cd34" providerId="ADAL" clId="{9EA310FE-299E-468C-9C28-E49D98EA5515}" dt="2022-09-03T11:35:12.530" v="906"/>
          <ac:picMkLst>
            <pc:docMk/>
            <pc:sldMk cId="3072850778" sldId="280"/>
            <ac:picMk id="7" creationId="{F5B829C6-F802-AE4C-DA57-F07C50A50649}"/>
          </ac:picMkLst>
        </pc:picChg>
        <pc:picChg chg="add mod">
          <ac:chgData name="JONES, MELANIE" userId="26681dbc-e5d8-4034-92a1-99110d33cd34" providerId="ADAL" clId="{9EA310FE-299E-468C-9C28-E49D98EA5515}" dt="2022-09-03T11:35:49.064" v="907"/>
          <ac:picMkLst>
            <pc:docMk/>
            <pc:sldMk cId="3072850778" sldId="280"/>
            <ac:picMk id="8" creationId="{278C1B51-63F4-C3ED-75D8-A7C59824DC1A}"/>
          </ac:picMkLst>
        </pc:picChg>
      </pc:sldChg>
      <pc:sldChg chg="addSp delSp modSp mod modTransition modAnim">
        <pc:chgData name="JONES, MELANIE" userId="26681dbc-e5d8-4034-92a1-99110d33cd34" providerId="ADAL" clId="{9EA310FE-299E-468C-9C28-E49D98EA5515}" dt="2022-09-03T11:05:06.529" v="868"/>
        <pc:sldMkLst>
          <pc:docMk/>
          <pc:sldMk cId="4224911059" sldId="281"/>
        </pc:sldMkLst>
        <pc:picChg chg="add del mod">
          <ac:chgData name="JONES, MELANIE" userId="26681dbc-e5d8-4034-92a1-99110d33cd34" providerId="ADAL" clId="{9EA310FE-299E-468C-9C28-E49D98EA5515}" dt="2022-09-03T11:02:45.786" v="865"/>
          <ac:picMkLst>
            <pc:docMk/>
            <pc:sldMk cId="4224911059" sldId="281"/>
            <ac:picMk id="4" creationId="{4F2C06A4-0F51-1C76-AB34-201C57631542}"/>
          </ac:picMkLst>
        </pc:picChg>
        <pc:picChg chg="add del">
          <ac:chgData name="JONES, MELANIE" userId="26681dbc-e5d8-4034-92a1-99110d33cd34" providerId="ADAL" clId="{9EA310FE-299E-468C-9C28-E49D98EA5515}" dt="2022-09-03T11:02:20.414" v="864" actId="22"/>
          <ac:picMkLst>
            <pc:docMk/>
            <pc:sldMk cId="4224911059" sldId="281"/>
            <ac:picMk id="6" creationId="{A37D3AA1-B5AB-31C4-97A9-DC580A8593EC}"/>
          </ac:picMkLst>
        </pc:picChg>
        <pc:picChg chg="add del mod">
          <ac:chgData name="JONES, MELANIE" userId="26681dbc-e5d8-4034-92a1-99110d33cd34" providerId="ADAL" clId="{9EA310FE-299E-468C-9C28-E49D98EA5515}" dt="2022-09-03T11:04:06.085" v="867"/>
          <ac:picMkLst>
            <pc:docMk/>
            <pc:sldMk cId="4224911059" sldId="281"/>
            <ac:picMk id="7" creationId="{2B754A4B-FB07-9E10-4383-EE5F308A919D}"/>
          </ac:picMkLst>
        </pc:picChg>
        <pc:picChg chg="add mod">
          <ac:chgData name="JONES, MELANIE" userId="26681dbc-e5d8-4034-92a1-99110d33cd34" providerId="ADAL" clId="{9EA310FE-299E-468C-9C28-E49D98EA5515}" dt="2022-09-03T11:05:06.529" v="868"/>
          <ac:picMkLst>
            <pc:docMk/>
            <pc:sldMk cId="4224911059" sldId="281"/>
            <ac:picMk id="8" creationId="{6AAD1DEA-6CC8-6A09-5A7A-BE4B7424C92B}"/>
          </ac:picMkLst>
        </pc:picChg>
      </pc:sldChg>
      <pc:sldChg chg="addSp modSp modTransition">
        <pc:chgData name="JONES, MELANIE" userId="26681dbc-e5d8-4034-92a1-99110d33cd34" providerId="ADAL" clId="{9EA310FE-299E-468C-9C28-E49D98EA5515}" dt="2022-09-03T11:16:31.355" v="885"/>
        <pc:sldMkLst>
          <pc:docMk/>
          <pc:sldMk cId="1460411784" sldId="282"/>
        </pc:sldMkLst>
        <pc:picChg chg="add mod">
          <ac:chgData name="JONES, MELANIE" userId="26681dbc-e5d8-4034-92a1-99110d33cd34" providerId="ADAL" clId="{9EA310FE-299E-468C-9C28-E49D98EA5515}" dt="2022-09-03T11:16:31.355" v="885"/>
          <ac:picMkLst>
            <pc:docMk/>
            <pc:sldMk cId="1460411784" sldId="282"/>
            <ac:picMk id="4" creationId="{672E3B4E-3D89-BE00-3D95-41B6293DE077}"/>
          </ac:picMkLst>
        </pc:picChg>
      </pc:sldChg>
      <pc:sldChg chg="del ord modTransition">
        <pc:chgData name="JONES, MELANIE" userId="26681dbc-e5d8-4034-92a1-99110d33cd34" providerId="ADAL" clId="{9EA310FE-299E-468C-9C28-E49D98EA5515}" dt="2022-09-03T09:45:14.933" v="290" actId="47"/>
        <pc:sldMkLst>
          <pc:docMk/>
          <pc:sldMk cId="213006288" sldId="283"/>
        </pc:sldMkLst>
      </pc:sldChg>
      <pc:sldChg chg="addSp delSp modSp modTransition modAnim">
        <pc:chgData name="JONES, MELANIE" userId="26681dbc-e5d8-4034-92a1-99110d33cd34" providerId="ADAL" clId="{9EA310FE-299E-468C-9C28-E49D98EA5515}" dt="2022-09-03T11:24:17.697" v="897"/>
        <pc:sldMkLst>
          <pc:docMk/>
          <pc:sldMk cId="3624778313" sldId="286"/>
        </pc:sldMkLst>
        <pc:picChg chg="add del mod">
          <ac:chgData name="JONES, MELANIE" userId="26681dbc-e5d8-4034-92a1-99110d33cd34" providerId="ADAL" clId="{9EA310FE-299E-468C-9C28-E49D98EA5515}" dt="2022-09-03T11:22:57.680" v="890"/>
          <ac:picMkLst>
            <pc:docMk/>
            <pc:sldMk cId="3624778313" sldId="286"/>
            <ac:picMk id="4" creationId="{A36625D5-26F0-8EF8-71C5-9DA7F47E812A}"/>
          </ac:picMkLst>
        </pc:picChg>
        <pc:picChg chg="add del mod">
          <ac:chgData name="JONES, MELANIE" userId="26681dbc-e5d8-4034-92a1-99110d33cd34" providerId="ADAL" clId="{9EA310FE-299E-468C-9C28-E49D98EA5515}" dt="2022-09-03T11:23:18.569" v="892"/>
          <ac:picMkLst>
            <pc:docMk/>
            <pc:sldMk cId="3624778313" sldId="286"/>
            <ac:picMk id="5" creationId="{B111B386-7B27-4862-EE6C-A56EA4D88966}"/>
          </ac:picMkLst>
        </pc:picChg>
        <pc:picChg chg="add del mod">
          <ac:chgData name="JONES, MELANIE" userId="26681dbc-e5d8-4034-92a1-99110d33cd34" providerId="ADAL" clId="{9EA310FE-299E-468C-9C28-E49D98EA5515}" dt="2022-09-03T11:23:41.316" v="894"/>
          <ac:picMkLst>
            <pc:docMk/>
            <pc:sldMk cId="3624778313" sldId="286"/>
            <ac:picMk id="7" creationId="{DCE819FF-9D79-8EBA-05FB-C755C45829F7}"/>
          </ac:picMkLst>
        </pc:picChg>
        <pc:picChg chg="add del mod">
          <ac:chgData name="JONES, MELANIE" userId="26681dbc-e5d8-4034-92a1-99110d33cd34" providerId="ADAL" clId="{9EA310FE-299E-468C-9C28-E49D98EA5515}" dt="2022-09-03T11:23:51.040" v="896"/>
          <ac:picMkLst>
            <pc:docMk/>
            <pc:sldMk cId="3624778313" sldId="286"/>
            <ac:picMk id="8" creationId="{83FF6ADE-F60F-BE98-02DD-FDE61D5A691E}"/>
          </ac:picMkLst>
        </pc:picChg>
        <pc:picChg chg="add mod">
          <ac:chgData name="JONES, MELANIE" userId="26681dbc-e5d8-4034-92a1-99110d33cd34" providerId="ADAL" clId="{9EA310FE-299E-468C-9C28-E49D98EA5515}" dt="2022-09-03T11:24:17.697" v="897"/>
          <ac:picMkLst>
            <pc:docMk/>
            <pc:sldMk cId="3624778313" sldId="286"/>
            <ac:picMk id="9" creationId="{9B1040AB-F323-77EC-4196-D6ECB1FCE73B}"/>
          </ac:picMkLst>
        </pc:picChg>
      </pc:sldChg>
      <pc:sldChg chg="addSp delSp modSp mod modTransition delAnim">
        <pc:chgData name="JONES, MELANIE" userId="26681dbc-e5d8-4034-92a1-99110d33cd34" providerId="ADAL" clId="{9EA310FE-299E-468C-9C28-E49D98EA5515}" dt="2022-09-02T17:52:20.624" v="117"/>
        <pc:sldMkLst>
          <pc:docMk/>
          <pc:sldMk cId="3730101487" sldId="295"/>
        </pc:sldMkLst>
        <pc:picChg chg="add del mod">
          <ac:chgData name="JONES, MELANIE" userId="26681dbc-e5d8-4034-92a1-99110d33cd34" providerId="ADAL" clId="{9EA310FE-299E-468C-9C28-E49D98EA5515}" dt="2022-09-02T17:49:38.718" v="115" actId="478"/>
          <ac:picMkLst>
            <pc:docMk/>
            <pc:sldMk cId="3730101487" sldId="295"/>
            <ac:picMk id="3" creationId="{59439AE3-2149-13D0-A19E-899C4BBB0AF0}"/>
          </ac:picMkLst>
        </pc:picChg>
        <pc:picChg chg="add mod">
          <ac:chgData name="JONES, MELANIE" userId="26681dbc-e5d8-4034-92a1-99110d33cd34" providerId="ADAL" clId="{9EA310FE-299E-468C-9C28-E49D98EA5515}" dt="2022-09-02T17:52:20.624" v="117"/>
          <ac:picMkLst>
            <pc:docMk/>
            <pc:sldMk cId="3730101487" sldId="295"/>
            <ac:picMk id="4" creationId="{DCF7C98D-5383-1105-E142-3F30C471B81D}"/>
          </ac:picMkLst>
        </pc:picChg>
      </pc:sldChg>
      <pc:sldChg chg="addSp delSp modSp modTransition modAnim">
        <pc:chgData name="JONES, MELANIE" userId="26681dbc-e5d8-4034-92a1-99110d33cd34" providerId="ADAL" clId="{9EA310FE-299E-468C-9C28-E49D98EA5515}" dt="2022-09-02T18:04:06.435" v="134"/>
        <pc:sldMkLst>
          <pc:docMk/>
          <pc:sldMk cId="568830712" sldId="300"/>
        </pc:sldMkLst>
        <pc:picChg chg="add del mod">
          <ac:chgData name="JONES, MELANIE" userId="26681dbc-e5d8-4034-92a1-99110d33cd34" providerId="ADAL" clId="{9EA310FE-299E-468C-9C28-E49D98EA5515}" dt="2022-09-02T18:00:53.995" v="129"/>
          <ac:picMkLst>
            <pc:docMk/>
            <pc:sldMk cId="568830712" sldId="300"/>
            <ac:picMk id="5" creationId="{C549332A-3CCD-327F-888F-84D9668D3ABB}"/>
          </ac:picMkLst>
        </pc:picChg>
        <pc:picChg chg="add del mod">
          <ac:chgData name="JONES, MELANIE" userId="26681dbc-e5d8-4034-92a1-99110d33cd34" providerId="ADAL" clId="{9EA310FE-299E-468C-9C28-E49D98EA5515}" dt="2022-09-02T18:01:10.622" v="131"/>
          <ac:picMkLst>
            <pc:docMk/>
            <pc:sldMk cId="568830712" sldId="300"/>
            <ac:picMk id="7" creationId="{E05533B3-D26C-32D9-53B4-2E0D6EBB0637}"/>
          </ac:picMkLst>
        </pc:picChg>
        <pc:picChg chg="add del mod">
          <ac:chgData name="JONES, MELANIE" userId="26681dbc-e5d8-4034-92a1-99110d33cd34" providerId="ADAL" clId="{9EA310FE-299E-468C-9C28-E49D98EA5515}" dt="2022-09-02T18:02:57.144" v="133"/>
          <ac:picMkLst>
            <pc:docMk/>
            <pc:sldMk cId="568830712" sldId="300"/>
            <ac:picMk id="8" creationId="{EAD2027E-9841-7E06-EE7A-E0FE6A6C84CC}"/>
          </ac:picMkLst>
        </pc:picChg>
        <pc:picChg chg="add mod">
          <ac:chgData name="JONES, MELANIE" userId="26681dbc-e5d8-4034-92a1-99110d33cd34" providerId="ADAL" clId="{9EA310FE-299E-468C-9C28-E49D98EA5515}" dt="2022-09-02T18:04:06.435" v="134"/>
          <ac:picMkLst>
            <pc:docMk/>
            <pc:sldMk cId="568830712" sldId="300"/>
            <ac:picMk id="9" creationId="{78FFB0BB-8442-9C66-C3C7-872946B63F37}"/>
          </ac:picMkLst>
        </pc:picChg>
      </pc:sldChg>
      <pc:sldChg chg="addSp modSp modTransition">
        <pc:chgData name="JONES, MELANIE" userId="26681dbc-e5d8-4034-92a1-99110d33cd34" providerId="ADAL" clId="{9EA310FE-299E-468C-9C28-E49D98EA5515}" dt="2022-09-02T17:54:57.162" v="118"/>
        <pc:sldMkLst>
          <pc:docMk/>
          <pc:sldMk cId="2826403568" sldId="356"/>
        </pc:sldMkLst>
        <pc:picChg chg="add mod">
          <ac:chgData name="JONES, MELANIE" userId="26681dbc-e5d8-4034-92a1-99110d33cd34" providerId="ADAL" clId="{9EA310FE-299E-468C-9C28-E49D98EA5515}" dt="2022-09-02T17:54:57.162" v="118"/>
          <ac:picMkLst>
            <pc:docMk/>
            <pc:sldMk cId="2826403568" sldId="356"/>
            <ac:picMk id="5" creationId="{EE3DC9C3-9AD3-C901-7220-9C6A700EA539}"/>
          </ac:picMkLst>
        </pc:picChg>
      </pc:sldChg>
      <pc:sldChg chg="addSp delSp modSp mod modTransition">
        <pc:chgData name="JONES, MELANIE" userId="26681dbc-e5d8-4034-92a1-99110d33cd34" providerId="ADAL" clId="{9EA310FE-299E-468C-9C28-E49D98EA5515}" dt="2022-09-03T11:25:09.364" v="901"/>
        <pc:sldMkLst>
          <pc:docMk/>
          <pc:sldMk cId="2372838260" sldId="358"/>
        </pc:sldMkLst>
        <pc:spChg chg="mod">
          <ac:chgData name="JONES, MELANIE" userId="26681dbc-e5d8-4034-92a1-99110d33cd34" providerId="ADAL" clId="{9EA310FE-299E-468C-9C28-E49D98EA5515}" dt="2022-09-03T11:25:02.300" v="898" actId="400"/>
          <ac:spMkLst>
            <pc:docMk/>
            <pc:sldMk cId="2372838260" sldId="358"/>
            <ac:spMk id="2" creationId="{EF6B80E8-0E3F-44D9-88F9-13915F67460F}"/>
          </ac:spMkLst>
        </pc:spChg>
        <pc:spChg chg="add del mod">
          <ac:chgData name="JONES, MELANIE" userId="26681dbc-e5d8-4034-92a1-99110d33cd34" providerId="ADAL" clId="{9EA310FE-299E-468C-9C28-E49D98EA5515}" dt="2022-09-03T11:25:09.364" v="901"/>
          <ac:spMkLst>
            <pc:docMk/>
            <pc:sldMk cId="2372838260" sldId="358"/>
            <ac:spMk id="5" creationId="{66973A22-28CA-4291-2D01-F17FB6BAA9DA}"/>
          </ac:spMkLst>
        </pc:spChg>
        <pc:picChg chg="mod">
          <ac:chgData name="JONES, MELANIE" userId="26681dbc-e5d8-4034-92a1-99110d33cd34" providerId="ADAL" clId="{9EA310FE-299E-468C-9C28-E49D98EA5515}" dt="2022-09-02T17:39:12.626" v="109" actId="1076"/>
          <ac:picMkLst>
            <pc:docMk/>
            <pc:sldMk cId="2372838260" sldId="358"/>
            <ac:picMk id="3" creationId="{E6330402-6E03-4EE5-9BA2-3A47781ECB0C}"/>
          </ac:picMkLst>
        </pc:picChg>
        <pc:picChg chg="add mod">
          <ac:chgData name="JONES, MELANIE" userId="26681dbc-e5d8-4034-92a1-99110d33cd34" providerId="ADAL" clId="{9EA310FE-299E-468C-9C28-E49D98EA5515}" dt="2022-09-02T17:46:50.757" v="112"/>
          <ac:picMkLst>
            <pc:docMk/>
            <pc:sldMk cId="2372838260" sldId="358"/>
            <ac:picMk id="6" creationId="{55606902-16E0-A649-11A7-E3B147972701}"/>
          </ac:picMkLst>
        </pc:picChg>
      </pc:sldChg>
      <pc:sldChg chg="addSp delSp modSp modTransition modAnim">
        <pc:chgData name="JONES, MELANIE" userId="26681dbc-e5d8-4034-92a1-99110d33cd34" providerId="ADAL" clId="{9EA310FE-299E-468C-9C28-E49D98EA5515}" dt="2022-09-03T11:57:04.146" v="924"/>
        <pc:sldMkLst>
          <pc:docMk/>
          <pc:sldMk cId="1017207561" sldId="359"/>
        </pc:sldMkLst>
        <pc:picChg chg="add del mod">
          <ac:chgData name="JONES, MELANIE" userId="26681dbc-e5d8-4034-92a1-99110d33cd34" providerId="ADAL" clId="{9EA310FE-299E-468C-9C28-E49D98EA5515}" dt="2022-09-03T11:54:26.340" v="921"/>
          <ac:picMkLst>
            <pc:docMk/>
            <pc:sldMk cId="1017207561" sldId="359"/>
            <ac:picMk id="3" creationId="{779EF4D5-70B1-6A98-C47D-99733EED265B}"/>
          </ac:picMkLst>
        </pc:picChg>
        <pc:picChg chg="add del mod">
          <ac:chgData name="JONES, MELANIE" userId="26681dbc-e5d8-4034-92a1-99110d33cd34" providerId="ADAL" clId="{9EA310FE-299E-468C-9C28-E49D98EA5515}" dt="2022-09-03T11:54:35.914" v="923"/>
          <ac:picMkLst>
            <pc:docMk/>
            <pc:sldMk cId="1017207561" sldId="359"/>
            <ac:picMk id="4" creationId="{8BD6D0A2-28B0-14EA-B934-2DF15AD952E1}"/>
          </ac:picMkLst>
        </pc:picChg>
        <pc:picChg chg="add mod">
          <ac:chgData name="JONES, MELANIE" userId="26681dbc-e5d8-4034-92a1-99110d33cd34" providerId="ADAL" clId="{9EA310FE-299E-468C-9C28-E49D98EA5515}" dt="2022-09-03T11:57:04.146" v="924"/>
          <ac:picMkLst>
            <pc:docMk/>
            <pc:sldMk cId="1017207561" sldId="359"/>
            <ac:picMk id="6" creationId="{5A23BB4B-BC92-305F-6FE5-92A3D2C86A95}"/>
          </ac:picMkLst>
        </pc:picChg>
      </pc:sldChg>
      <pc:sldChg chg="addSp modSp modTransition">
        <pc:chgData name="JONES, MELANIE" userId="26681dbc-e5d8-4034-92a1-99110d33cd34" providerId="ADAL" clId="{9EA310FE-299E-468C-9C28-E49D98EA5515}" dt="2022-09-03T11:22:14.968" v="888"/>
        <pc:sldMkLst>
          <pc:docMk/>
          <pc:sldMk cId="888847161" sldId="361"/>
        </pc:sldMkLst>
        <pc:picChg chg="add mod">
          <ac:chgData name="JONES, MELANIE" userId="26681dbc-e5d8-4034-92a1-99110d33cd34" providerId="ADAL" clId="{9EA310FE-299E-468C-9C28-E49D98EA5515}" dt="2022-09-03T11:22:14.968" v="888"/>
          <ac:picMkLst>
            <pc:docMk/>
            <pc:sldMk cId="888847161" sldId="361"/>
            <ac:picMk id="3" creationId="{E42ADEBE-07FF-1D70-D752-3C43C640E4F8}"/>
          </ac:picMkLst>
        </pc:picChg>
      </pc:sldChg>
      <pc:sldChg chg="addSp delSp modSp ord modTransition modAnim">
        <pc:chgData name="JONES, MELANIE" userId="26681dbc-e5d8-4034-92a1-99110d33cd34" providerId="ADAL" clId="{9EA310FE-299E-468C-9C28-E49D98EA5515}" dt="2022-09-02T18:05:24.303" v="136"/>
        <pc:sldMkLst>
          <pc:docMk/>
          <pc:sldMk cId="1530432035" sldId="364"/>
        </pc:sldMkLst>
        <pc:picChg chg="add del mod">
          <ac:chgData name="JONES, MELANIE" userId="26681dbc-e5d8-4034-92a1-99110d33cd34" providerId="ADAL" clId="{9EA310FE-299E-468C-9C28-E49D98EA5515}" dt="2022-09-02T17:57:25.070" v="121"/>
          <ac:picMkLst>
            <pc:docMk/>
            <pc:sldMk cId="1530432035" sldId="364"/>
            <ac:picMk id="6" creationId="{9FA8CFBB-2A26-81BB-536B-F7A14A61DFAC}"/>
          </ac:picMkLst>
        </pc:picChg>
        <pc:picChg chg="add mod">
          <ac:chgData name="JONES, MELANIE" userId="26681dbc-e5d8-4034-92a1-99110d33cd34" providerId="ADAL" clId="{9EA310FE-299E-468C-9C28-E49D98EA5515}" dt="2022-09-02T17:57:53.900" v="122"/>
          <ac:picMkLst>
            <pc:docMk/>
            <pc:sldMk cId="1530432035" sldId="364"/>
            <ac:picMk id="7" creationId="{32CAFBD0-DC6F-099D-615F-09A12DF02FD1}"/>
          </ac:picMkLst>
        </pc:picChg>
      </pc:sldChg>
      <pc:sldChg chg="addSp delSp modSp modTransition modAnim">
        <pc:chgData name="JONES, MELANIE" userId="26681dbc-e5d8-4034-92a1-99110d33cd34" providerId="ADAL" clId="{9EA310FE-299E-468C-9C28-E49D98EA5515}" dt="2022-09-03T12:22:27.221" v="1048"/>
        <pc:sldMkLst>
          <pc:docMk/>
          <pc:sldMk cId="591128496" sldId="367"/>
        </pc:sldMkLst>
        <pc:graphicFrameChg chg="mod">
          <ac:chgData name="JONES, MELANIE" userId="26681dbc-e5d8-4034-92a1-99110d33cd34" providerId="ADAL" clId="{9EA310FE-299E-468C-9C28-E49D98EA5515}" dt="2022-09-03T12:19:08.101" v="1039" actId="20577"/>
          <ac:graphicFrameMkLst>
            <pc:docMk/>
            <pc:sldMk cId="591128496" sldId="367"/>
            <ac:graphicFrameMk id="15" creationId="{F425AB11-073D-4487-93CE-81A40F25AD42}"/>
          </ac:graphicFrameMkLst>
        </pc:graphicFrameChg>
        <pc:picChg chg="add del mod">
          <ac:chgData name="JONES, MELANIE" userId="26681dbc-e5d8-4034-92a1-99110d33cd34" providerId="ADAL" clId="{9EA310FE-299E-468C-9C28-E49D98EA5515}" dt="2022-09-03T12:20:31.389" v="1041"/>
          <ac:picMkLst>
            <pc:docMk/>
            <pc:sldMk cId="591128496" sldId="367"/>
            <ac:picMk id="3" creationId="{10FBB361-153F-F2FA-2200-5C2F8E85D043}"/>
          </ac:picMkLst>
        </pc:picChg>
        <pc:picChg chg="add del mod">
          <ac:chgData name="JONES, MELANIE" userId="26681dbc-e5d8-4034-92a1-99110d33cd34" providerId="ADAL" clId="{9EA310FE-299E-468C-9C28-E49D98EA5515}" dt="2022-09-03T12:20:46.157" v="1043"/>
          <ac:picMkLst>
            <pc:docMk/>
            <pc:sldMk cId="591128496" sldId="367"/>
            <ac:picMk id="4" creationId="{3B131E5E-8421-EB4E-A770-3833151D302C}"/>
          </ac:picMkLst>
        </pc:picChg>
        <pc:picChg chg="add del mod">
          <ac:chgData name="JONES, MELANIE" userId="26681dbc-e5d8-4034-92a1-99110d33cd34" providerId="ADAL" clId="{9EA310FE-299E-468C-9C28-E49D98EA5515}" dt="2022-09-03T12:21:14.142" v="1045"/>
          <ac:picMkLst>
            <pc:docMk/>
            <pc:sldMk cId="591128496" sldId="367"/>
            <ac:picMk id="5" creationId="{06033C39-4FC9-CB96-922C-C07F2FE1D642}"/>
          </ac:picMkLst>
        </pc:picChg>
        <pc:picChg chg="add del mod">
          <ac:chgData name="JONES, MELANIE" userId="26681dbc-e5d8-4034-92a1-99110d33cd34" providerId="ADAL" clId="{9EA310FE-299E-468C-9C28-E49D98EA5515}" dt="2022-09-03T12:21:46.597" v="1047"/>
          <ac:picMkLst>
            <pc:docMk/>
            <pc:sldMk cId="591128496" sldId="367"/>
            <ac:picMk id="6" creationId="{1F1FD859-36A4-5887-ED73-672FEBE39626}"/>
          </ac:picMkLst>
        </pc:picChg>
        <pc:picChg chg="add mod">
          <ac:chgData name="JONES, MELANIE" userId="26681dbc-e5d8-4034-92a1-99110d33cd34" providerId="ADAL" clId="{9EA310FE-299E-468C-9C28-E49D98EA5515}" dt="2022-09-03T12:22:27.221" v="1048"/>
          <ac:picMkLst>
            <pc:docMk/>
            <pc:sldMk cId="591128496" sldId="367"/>
            <ac:picMk id="7" creationId="{232BEF71-8185-E4CD-61A4-737047530288}"/>
          </ac:picMkLst>
        </pc:picChg>
      </pc:sldChg>
      <pc:sldChg chg="addSp delSp modSp mod modTransition modAnim">
        <pc:chgData name="JONES, MELANIE" userId="26681dbc-e5d8-4034-92a1-99110d33cd34" providerId="ADAL" clId="{9EA310FE-299E-468C-9C28-E49D98EA5515}" dt="2022-09-03T11:39:38.652" v="918" actId="1076"/>
        <pc:sldMkLst>
          <pc:docMk/>
          <pc:sldMk cId="929946305" sldId="371"/>
        </pc:sldMkLst>
        <pc:spChg chg="del">
          <ac:chgData name="JONES, MELANIE" userId="26681dbc-e5d8-4034-92a1-99110d33cd34" providerId="ADAL" clId="{9EA310FE-299E-468C-9C28-E49D98EA5515}" dt="2022-09-03T11:39:23.323" v="911" actId="478"/>
          <ac:spMkLst>
            <pc:docMk/>
            <pc:sldMk cId="929946305" sldId="371"/>
            <ac:spMk id="4" creationId="{DE7DB646-13C0-4825-8208-567D43E9CE29}"/>
          </ac:spMkLst>
        </pc:spChg>
        <pc:spChg chg="del">
          <ac:chgData name="JONES, MELANIE" userId="26681dbc-e5d8-4034-92a1-99110d33cd34" providerId="ADAL" clId="{9EA310FE-299E-468C-9C28-E49D98EA5515}" dt="2022-09-03T11:39:24.922" v="912" actId="478"/>
          <ac:spMkLst>
            <pc:docMk/>
            <pc:sldMk cId="929946305" sldId="371"/>
            <ac:spMk id="7" creationId="{3A3F217D-D468-47BF-AAB7-02A29F68FA2E}"/>
          </ac:spMkLst>
        </pc:spChg>
        <pc:spChg chg="del">
          <ac:chgData name="JONES, MELANIE" userId="26681dbc-e5d8-4034-92a1-99110d33cd34" providerId="ADAL" clId="{9EA310FE-299E-468C-9C28-E49D98EA5515}" dt="2022-09-03T11:39:26.667" v="913" actId="478"/>
          <ac:spMkLst>
            <pc:docMk/>
            <pc:sldMk cId="929946305" sldId="371"/>
            <ac:spMk id="9" creationId="{DB3D0527-576C-479F-B54B-762CCDE70AF0}"/>
          </ac:spMkLst>
        </pc:spChg>
        <pc:spChg chg="del">
          <ac:chgData name="JONES, MELANIE" userId="26681dbc-e5d8-4034-92a1-99110d33cd34" providerId="ADAL" clId="{9EA310FE-299E-468C-9C28-E49D98EA5515}" dt="2022-09-03T11:39:31.106" v="915" actId="478"/>
          <ac:spMkLst>
            <pc:docMk/>
            <pc:sldMk cId="929946305" sldId="371"/>
            <ac:spMk id="10" creationId="{C32C65BA-71D8-4BEF-86A7-A84C47DB6C24}"/>
          </ac:spMkLst>
        </pc:spChg>
        <pc:spChg chg="del">
          <ac:chgData name="JONES, MELANIE" userId="26681dbc-e5d8-4034-92a1-99110d33cd34" providerId="ADAL" clId="{9EA310FE-299E-468C-9C28-E49D98EA5515}" dt="2022-09-03T11:39:33.234" v="916" actId="478"/>
          <ac:spMkLst>
            <pc:docMk/>
            <pc:sldMk cId="929946305" sldId="371"/>
            <ac:spMk id="11" creationId="{591138EA-4DD7-4602-BA0A-627FF827D8D0}"/>
          </ac:spMkLst>
        </pc:spChg>
        <pc:spChg chg="del mod">
          <ac:chgData name="JONES, MELANIE" userId="26681dbc-e5d8-4034-92a1-99110d33cd34" providerId="ADAL" clId="{9EA310FE-299E-468C-9C28-E49D98EA5515}" dt="2022-09-03T11:39:29.187" v="914" actId="478"/>
          <ac:spMkLst>
            <pc:docMk/>
            <pc:sldMk cId="929946305" sldId="371"/>
            <ac:spMk id="12" creationId="{8A88F16E-8AF1-4229-835D-113E07B77D6F}"/>
          </ac:spMkLst>
        </pc:spChg>
        <pc:picChg chg="add del mod">
          <ac:chgData name="JONES, MELANIE" userId="26681dbc-e5d8-4034-92a1-99110d33cd34" providerId="ADAL" clId="{9EA310FE-299E-468C-9C28-E49D98EA5515}" dt="2022-09-03T10:31:33.904" v="686"/>
          <ac:picMkLst>
            <pc:docMk/>
            <pc:sldMk cId="929946305" sldId="371"/>
            <ac:picMk id="2" creationId="{9C3964B1-ACD3-8507-638E-BD1D09A0A28A}"/>
          </ac:picMkLst>
        </pc:picChg>
        <pc:picChg chg="del">
          <ac:chgData name="JONES, MELANIE" userId="26681dbc-e5d8-4034-92a1-99110d33cd34" providerId="ADAL" clId="{9EA310FE-299E-468C-9C28-E49D98EA5515}" dt="2022-09-03T11:39:19.629" v="910" actId="478"/>
          <ac:picMkLst>
            <pc:docMk/>
            <pc:sldMk cId="929946305" sldId="371"/>
            <ac:picMk id="3" creationId="{8164F305-E1F1-4EA0-8EAF-D57B7F5B3E84}"/>
          </ac:picMkLst>
        </pc:picChg>
        <pc:picChg chg="add mod">
          <ac:chgData name="JONES, MELANIE" userId="26681dbc-e5d8-4034-92a1-99110d33cd34" providerId="ADAL" clId="{9EA310FE-299E-468C-9C28-E49D98EA5515}" dt="2022-09-03T10:31:59.091" v="687"/>
          <ac:picMkLst>
            <pc:docMk/>
            <pc:sldMk cId="929946305" sldId="371"/>
            <ac:picMk id="5" creationId="{6731F27A-11AF-FA7E-DC00-9DBFDDFD11BF}"/>
          </ac:picMkLst>
        </pc:picChg>
        <pc:picChg chg="add mod">
          <ac:chgData name="JONES, MELANIE" userId="26681dbc-e5d8-4034-92a1-99110d33cd34" providerId="ADAL" clId="{9EA310FE-299E-468C-9C28-E49D98EA5515}" dt="2022-09-03T11:39:38.652" v="918" actId="1076"/>
          <ac:picMkLst>
            <pc:docMk/>
            <pc:sldMk cId="929946305" sldId="371"/>
            <ac:picMk id="14" creationId="{37586F6A-C2DC-F0D7-1DA5-847E22C1F030}"/>
          </ac:picMkLst>
        </pc:picChg>
      </pc:sldChg>
      <pc:sldChg chg="addSp delSp modSp mod modTransition modAnim">
        <pc:chgData name="JONES, MELANIE" userId="26681dbc-e5d8-4034-92a1-99110d33cd34" providerId="ADAL" clId="{9EA310FE-299E-468C-9C28-E49D98EA5515}" dt="2022-09-03T10:48:14.182" v="852"/>
        <pc:sldMkLst>
          <pc:docMk/>
          <pc:sldMk cId="1059095186" sldId="375"/>
        </pc:sldMkLst>
        <pc:spChg chg="mod">
          <ac:chgData name="JONES, MELANIE" userId="26681dbc-e5d8-4034-92a1-99110d33cd34" providerId="ADAL" clId="{9EA310FE-299E-468C-9C28-E49D98EA5515}" dt="2022-09-03T10:46:29.372" v="849" actId="20577"/>
          <ac:spMkLst>
            <pc:docMk/>
            <pc:sldMk cId="1059095186" sldId="375"/>
            <ac:spMk id="4" creationId="{AF6D3124-1C1E-4180-8044-418861952DD2}"/>
          </ac:spMkLst>
        </pc:spChg>
        <pc:picChg chg="add del mod">
          <ac:chgData name="JONES, MELANIE" userId="26681dbc-e5d8-4034-92a1-99110d33cd34" providerId="ADAL" clId="{9EA310FE-299E-468C-9C28-E49D98EA5515}" dt="2022-09-03T10:47:33.804" v="851"/>
          <ac:picMkLst>
            <pc:docMk/>
            <pc:sldMk cId="1059095186" sldId="375"/>
            <ac:picMk id="3" creationId="{367793A3-8A5A-359D-09CB-FF774271B9B7}"/>
          </ac:picMkLst>
        </pc:picChg>
        <pc:picChg chg="add mod">
          <ac:chgData name="JONES, MELANIE" userId="26681dbc-e5d8-4034-92a1-99110d33cd34" providerId="ADAL" clId="{9EA310FE-299E-468C-9C28-E49D98EA5515}" dt="2022-09-03T10:48:14.182" v="852"/>
          <ac:picMkLst>
            <pc:docMk/>
            <pc:sldMk cId="1059095186" sldId="375"/>
            <ac:picMk id="6" creationId="{489B7591-5CAA-8029-D132-AC0656D5E744}"/>
          </ac:picMkLst>
        </pc:picChg>
      </pc:sldChg>
      <pc:sldChg chg="addSp delSp modSp mod modTransition modAnim">
        <pc:chgData name="JONES, MELANIE" userId="26681dbc-e5d8-4034-92a1-99110d33cd34" providerId="ADAL" clId="{9EA310FE-299E-468C-9C28-E49D98EA5515}" dt="2022-09-03T11:00:48.104" v="861"/>
        <pc:sldMkLst>
          <pc:docMk/>
          <pc:sldMk cId="1412722054" sldId="376"/>
        </pc:sldMkLst>
        <pc:picChg chg="add del mod">
          <ac:chgData name="JONES, MELANIE" userId="26681dbc-e5d8-4034-92a1-99110d33cd34" providerId="ADAL" clId="{9EA310FE-299E-468C-9C28-E49D98EA5515}" dt="2022-09-03T10:58:21.321" v="855" actId="478"/>
          <ac:picMkLst>
            <pc:docMk/>
            <pc:sldMk cId="1412722054" sldId="376"/>
            <ac:picMk id="5" creationId="{2AACF1F0-24AE-E2E6-584C-C4E3370130D1}"/>
          </ac:picMkLst>
        </pc:picChg>
        <pc:picChg chg="add mod">
          <ac:chgData name="JONES, MELANIE" userId="26681dbc-e5d8-4034-92a1-99110d33cd34" providerId="ADAL" clId="{9EA310FE-299E-468C-9C28-E49D98EA5515}" dt="2022-09-03T10:58:30.551" v="858" actId="14100"/>
          <ac:picMkLst>
            <pc:docMk/>
            <pc:sldMk cId="1412722054" sldId="376"/>
            <ac:picMk id="7" creationId="{EE86E2D9-B7FC-883F-7726-AAB7567CB04F}"/>
          </ac:picMkLst>
        </pc:picChg>
        <pc:picChg chg="add del mod">
          <ac:chgData name="JONES, MELANIE" userId="26681dbc-e5d8-4034-92a1-99110d33cd34" providerId="ADAL" clId="{9EA310FE-299E-468C-9C28-E49D98EA5515}" dt="2022-09-03T11:00:18.646" v="860"/>
          <ac:picMkLst>
            <pc:docMk/>
            <pc:sldMk cId="1412722054" sldId="376"/>
            <ac:picMk id="8" creationId="{7F345C6A-76D3-F6C8-EB92-57943BFDC327}"/>
          </ac:picMkLst>
        </pc:picChg>
        <pc:picChg chg="add mod">
          <ac:chgData name="JONES, MELANIE" userId="26681dbc-e5d8-4034-92a1-99110d33cd34" providerId="ADAL" clId="{9EA310FE-299E-468C-9C28-E49D98EA5515}" dt="2022-09-03T11:00:48.104" v="861"/>
          <ac:picMkLst>
            <pc:docMk/>
            <pc:sldMk cId="1412722054" sldId="376"/>
            <ac:picMk id="9" creationId="{CBBCA9A2-58FA-6437-DA56-24CDEF2509AC}"/>
          </ac:picMkLst>
        </pc:picChg>
      </pc:sldChg>
      <pc:sldChg chg="addSp modSp mod modTransition">
        <pc:chgData name="JONES, MELANIE" userId="26681dbc-e5d8-4034-92a1-99110d33cd34" providerId="ADAL" clId="{9EA310FE-299E-468C-9C28-E49D98EA5515}" dt="2022-09-03T10:30:59.195" v="684"/>
        <pc:sldMkLst>
          <pc:docMk/>
          <pc:sldMk cId="3617549753" sldId="377"/>
        </pc:sldMkLst>
        <pc:spChg chg="mod">
          <ac:chgData name="JONES, MELANIE" userId="26681dbc-e5d8-4034-92a1-99110d33cd34" providerId="ADAL" clId="{9EA310FE-299E-468C-9C28-E49D98EA5515}" dt="2022-09-03T10:30:03.715" v="683" actId="20577"/>
          <ac:spMkLst>
            <pc:docMk/>
            <pc:sldMk cId="3617549753" sldId="377"/>
            <ac:spMk id="5" creationId="{48175EDE-6989-431D-8F68-06D06ECCC8CB}"/>
          </ac:spMkLst>
        </pc:spChg>
        <pc:spChg chg="mod">
          <ac:chgData name="JONES, MELANIE" userId="26681dbc-e5d8-4034-92a1-99110d33cd34" providerId="ADAL" clId="{9EA310FE-299E-468C-9C28-E49D98EA5515}" dt="2022-09-03T10:29:50.463" v="679" actId="20577"/>
          <ac:spMkLst>
            <pc:docMk/>
            <pc:sldMk cId="3617549753" sldId="377"/>
            <ac:spMk id="6" creationId="{435B5984-A2C0-492F-9BA3-58D3D4B3ECCE}"/>
          </ac:spMkLst>
        </pc:spChg>
        <pc:picChg chg="add mod">
          <ac:chgData name="JONES, MELANIE" userId="26681dbc-e5d8-4034-92a1-99110d33cd34" providerId="ADAL" clId="{9EA310FE-299E-468C-9C28-E49D98EA5515}" dt="2022-09-03T10:30:59.195" v="684"/>
          <ac:picMkLst>
            <pc:docMk/>
            <pc:sldMk cId="3617549753" sldId="377"/>
            <ac:picMk id="2" creationId="{B60C378B-E583-594B-273F-CC54F0774B61}"/>
          </ac:picMkLst>
        </pc:picChg>
      </pc:sldChg>
      <pc:sldChg chg="del modTransition">
        <pc:chgData name="JONES, MELANIE" userId="26681dbc-e5d8-4034-92a1-99110d33cd34" providerId="ADAL" clId="{9EA310FE-299E-468C-9C28-E49D98EA5515}" dt="2022-09-03T11:15:35.633" v="884" actId="47"/>
        <pc:sldMkLst>
          <pc:docMk/>
          <pc:sldMk cId="4112838259" sldId="378"/>
        </pc:sldMkLst>
      </pc:sldChg>
      <pc:sldChg chg="addSp modSp modTransition">
        <pc:chgData name="JONES, MELANIE" userId="26681dbc-e5d8-4034-92a1-99110d33cd34" providerId="ADAL" clId="{9EA310FE-299E-468C-9C28-E49D98EA5515}" dt="2022-09-03T11:17:35.877" v="886"/>
        <pc:sldMkLst>
          <pc:docMk/>
          <pc:sldMk cId="2308016523" sldId="379"/>
        </pc:sldMkLst>
        <pc:picChg chg="add mod">
          <ac:chgData name="JONES, MELANIE" userId="26681dbc-e5d8-4034-92a1-99110d33cd34" providerId="ADAL" clId="{9EA310FE-299E-468C-9C28-E49D98EA5515}" dt="2022-09-03T11:17:35.877" v="886"/>
          <ac:picMkLst>
            <pc:docMk/>
            <pc:sldMk cId="2308016523" sldId="379"/>
            <ac:picMk id="4" creationId="{01DEF1CE-B761-3820-14C9-061F3B2FF8D1}"/>
          </ac:picMkLst>
        </pc:picChg>
      </pc:sldChg>
      <pc:sldChg chg="addSp delSp modSp modTransition modAnim">
        <pc:chgData name="JONES, MELANIE" userId="26681dbc-e5d8-4034-92a1-99110d33cd34" providerId="ADAL" clId="{9EA310FE-299E-468C-9C28-E49D98EA5515}" dt="2022-09-03T11:09:00.923" v="873"/>
        <pc:sldMkLst>
          <pc:docMk/>
          <pc:sldMk cId="2199075169" sldId="381"/>
        </pc:sldMkLst>
        <pc:picChg chg="add del mod">
          <ac:chgData name="JONES, MELANIE" userId="26681dbc-e5d8-4034-92a1-99110d33cd34" providerId="ADAL" clId="{9EA310FE-299E-468C-9C28-E49D98EA5515}" dt="2022-09-03T11:06:54.353" v="870"/>
          <ac:picMkLst>
            <pc:docMk/>
            <pc:sldMk cId="2199075169" sldId="381"/>
            <ac:picMk id="7" creationId="{75EA5C4C-4A81-A4FA-9B46-F03D63C19019}"/>
          </ac:picMkLst>
        </pc:picChg>
        <pc:picChg chg="add del mod">
          <ac:chgData name="JONES, MELANIE" userId="26681dbc-e5d8-4034-92a1-99110d33cd34" providerId="ADAL" clId="{9EA310FE-299E-468C-9C28-E49D98EA5515}" dt="2022-09-03T11:07:48.671" v="872"/>
          <ac:picMkLst>
            <pc:docMk/>
            <pc:sldMk cId="2199075169" sldId="381"/>
            <ac:picMk id="8" creationId="{EE6BCF67-61DB-CFD5-73DE-559CE2A36A32}"/>
          </ac:picMkLst>
        </pc:picChg>
        <pc:picChg chg="add mod">
          <ac:chgData name="JONES, MELANIE" userId="26681dbc-e5d8-4034-92a1-99110d33cd34" providerId="ADAL" clId="{9EA310FE-299E-468C-9C28-E49D98EA5515}" dt="2022-09-03T11:09:00.923" v="873"/>
          <ac:picMkLst>
            <pc:docMk/>
            <pc:sldMk cId="2199075169" sldId="381"/>
            <ac:picMk id="9" creationId="{1AD8DE42-DDD3-1A3A-84FC-1434D12224E3}"/>
          </ac:picMkLst>
        </pc:picChg>
      </pc:sldChg>
      <pc:sldChg chg="addSp modSp modTransition">
        <pc:chgData name="JONES, MELANIE" userId="26681dbc-e5d8-4034-92a1-99110d33cd34" providerId="ADAL" clId="{9EA310FE-299E-468C-9C28-E49D98EA5515}" dt="2022-09-02T17:48:56.273" v="113"/>
        <pc:sldMkLst>
          <pc:docMk/>
          <pc:sldMk cId="2572670748" sldId="383"/>
        </pc:sldMkLst>
        <pc:picChg chg="add mod">
          <ac:chgData name="JONES, MELANIE" userId="26681dbc-e5d8-4034-92a1-99110d33cd34" providerId="ADAL" clId="{9EA310FE-299E-468C-9C28-E49D98EA5515}" dt="2022-09-02T17:48:56.273" v="113"/>
          <ac:picMkLst>
            <pc:docMk/>
            <pc:sldMk cId="2572670748" sldId="383"/>
            <ac:picMk id="4" creationId="{E0993435-D735-B223-8A0E-245FA67A5118}"/>
          </ac:picMkLst>
        </pc:picChg>
      </pc:sldChg>
      <pc:sldChg chg="addSp delSp modSp mod modTransition">
        <pc:chgData name="JONES, MELANIE" userId="26681dbc-e5d8-4034-92a1-99110d33cd34" providerId="ADAL" clId="{9EA310FE-299E-468C-9C28-E49D98EA5515}" dt="2022-09-03T10:21:23.914" v="516" actId="20577"/>
        <pc:sldMkLst>
          <pc:docMk/>
          <pc:sldMk cId="3300208799" sldId="385"/>
        </pc:sldMkLst>
        <pc:spChg chg="mod">
          <ac:chgData name="JONES, MELANIE" userId="26681dbc-e5d8-4034-92a1-99110d33cd34" providerId="ADAL" clId="{9EA310FE-299E-468C-9C28-E49D98EA5515}" dt="2022-09-03T10:21:23.914" v="516" actId="20577"/>
          <ac:spMkLst>
            <pc:docMk/>
            <pc:sldMk cId="3300208799" sldId="385"/>
            <ac:spMk id="3" creationId="{00000000-0000-0000-0000-000000000000}"/>
          </ac:spMkLst>
        </pc:spChg>
        <pc:picChg chg="add mod">
          <ac:chgData name="JONES, MELANIE" userId="26681dbc-e5d8-4034-92a1-99110d33cd34" providerId="ADAL" clId="{9EA310FE-299E-468C-9C28-E49D98EA5515}" dt="2022-09-02T17:56:17.717" v="119"/>
          <ac:picMkLst>
            <pc:docMk/>
            <pc:sldMk cId="3300208799" sldId="385"/>
            <ac:picMk id="4" creationId="{D15F4B17-F651-7758-1105-117C8D312FA1}"/>
          </ac:picMkLst>
        </pc:picChg>
        <pc:picChg chg="add del mod">
          <ac:chgData name="JONES, MELANIE" userId="26681dbc-e5d8-4034-92a1-99110d33cd34" providerId="ADAL" clId="{9EA310FE-299E-468C-9C28-E49D98EA5515}" dt="2022-09-03T10:16:54.922" v="506" actId="478"/>
          <ac:picMkLst>
            <pc:docMk/>
            <pc:sldMk cId="3300208799" sldId="385"/>
            <ac:picMk id="6" creationId="{88B952DA-E605-4253-BCC2-8C6F6695CFC8}"/>
          </ac:picMkLst>
        </pc:picChg>
        <pc:picChg chg="add del mod">
          <ac:chgData name="JONES, MELANIE" userId="26681dbc-e5d8-4034-92a1-99110d33cd34" providerId="ADAL" clId="{9EA310FE-299E-468C-9C28-E49D98EA5515}" dt="2022-09-03T10:16:56.948" v="507" actId="478"/>
          <ac:picMkLst>
            <pc:docMk/>
            <pc:sldMk cId="3300208799" sldId="385"/>
            <ac:picMk id="8" creationId="{51C414B6-7321-0B7E-B786-0255C66A2E45}"/>
          </ac:picMkLst>
        </pc:picChg>
        <pc:picChg chg="add del mod">
          <ac:chgData name="JONES, MELANIE" userId="26681dbc-e5d8-4034-92a1-99110d33cd34" providerId="ADAL" clId="{9EA310FE-299E-468C-9C28-E49D98EA5515}" dt="2022-09-03T10:16:59.486" v="508" actId="478"/>
          <ac:picMkLst>
            <pc:docMk/>
            <pc:sldMk cId="3300208799" sldId="385"/>
            <ac:picMk id="10" creationId="{7F0B44FD-FFF0-FCEB-4467-90603D36E64D}"/>
          </ac:picMkLst>
        </pc:picChg>
        <pc:picChg chg="add del mod">
          <ac:chgData name="JONES, MELANIE" userId="26681dbc-e5d8-4034-92a1-99110d33cd34" providerId="ADAL" clId="{9EA310FE-299E-468C-9C28-E49D98EA5515}" dt="2022-09-03T10:06:56.848" v="500" actId="478"/>
          <ac:picMkLst>
            <pc:docMk/>
            <pc:sldMk cId="3300208799" sldId="385"/>
            <ac:picMk id="12" creationId="{12153B32-944C-1AED-9EC0-53B6E75A2AE4}"/>
          </ac:picMkLst>
        </pc:picChg>
        <pc:picChg chg="add del mod">
          <ac:chgData name="JONES, MELANIE" userId="26681dbc-e5d8-4034-92a1-99110d33cd34" providerId="ADAL" clId="{9EA310FE-299E-468C-9C28-E49D98EA5515}" dt="2022-09-03T10:17:03.802" v="510" actId="478"/>
          <ac:picMkLst>
            <pc:docMk/>
            <pc:sldMk cId="3300208799" sldId="385"/>
            <ac:picMk id="14" creationId="{612D809B-D9D1-9C45-5402-253AE9813086}"/>
          </ac:picMkLst>
        </pc:picChg>
        <pc:picChg chg="add del mod">
          <ac:chgData name="JONES, MELANIE" userId="26681dbc-e5d8-4034-92a1-99110d33cd34" providerId="ADAL" clId="{9EA310FE-299E-468C-9C28-E49D98EA5515}" dt="2022-09-03T10:17:01.638" v="509" actId="478"/>
          <ac:picMkLst>
            <pc:docMk/>
            <pc:sldMk cId="3300208799" sldId="385"/>
            <ac:picMk id="16" creationId="{EB5721BD-3884-1E27-4118-552AE21C0E6F}"/>
          </ac:picMkLst>
        </pc:picChg>
      </pc:sldChg>
      <pc:sldChg chg="modTransition">
        <pc:chgData name="JONES, MELANIE" userId="26681dbc-e5d8-4034-92a1-99110d33cd34" providerId="ADAL" clId="{9EA310FE-299E-468C-9C28-E49D98EA5515}" dt="2022-09-02T17:45:57.872" v="111"/>
        <pc:sldMkLst>
          <pc:docMk/>
          <pc:sldMk cId="190474409" sldId="386"/>
        </pc:sldMkLst>
      </pc:sldChg>
      <pc:sldChg chg="addSp delSp modSp add mod ord modTransition modAnim">
        <pc:chgData name="JONES, MELANIE" userId="26681dbc-e5d8-4034-92a1-99110d33cd34" providerId="ADAL" clId="{9EA310FE-299E-468C-9C28-E49D98EA5515}" dt="2022-09-03T10:29:12.989" v="656"/>
        <pc:sldMkLst>
          <pc:docMk/>
          <pc:sldMk cId="1020400574" sldId="387"/>
        </pc:sldMkLst>
        <pc:spChg chg="add del mod">
          <ac:chgData name="JONES, MELANIE" userId="26681dbc-e5d8-4034-92a1-99110d33cd34" providerId="ADAL" clId="{9EA310FE-299E-468C-9C28-E49D98EA5515}" dt="2022-09-03T09:43:16.673" v="229"/>
          <ac:spMkLst>
            <pc:docMk/>
            <pc:sldMk cId="1020400574" sldId="387"/>
            <ac:spMk id="3" creationId="{6277CD70-D74D-097A-F846-E5AF83757B76}"/>
          </ac:spMkLst>
        </pc:spChg>
        <pc:spChg chg="add mod">
          <ac:chgData name="JONES, MELANIE" userId="26681dbc-e5d8-4034-92a1-99110d33cd34" providerId="ADAL" clId="{9EA310FE-299E-468C-9C28-E49D98EA5515}" dt="2022-09-03T09:46:20.980" v="295" actId="207"/>
          <ac:spMkLst>
            <pc:docMk/>
            <pc:sldMk cId="1020400574" sldId="387"/>
            <ac:spMk id="4" creationId="{64D37579-F283-2195-3EA2-2FFA081C4C79}"/>
          </ac:spMkLst>
        </pc:spChg>
        <pc:spChg chg="del">
          <ac:chgData name="JONES, MELANIE" userId="26681dbc-e5d8-4034-92a1-99110d33cd34" providerId="ADAL" clId="{9EA310FE-299E-468C-9C28-E49D98EA5515}" dt="2022-09-03T09:41:09.331" v="212" actId="478"/>
          <ac:spMkLst>
            <pc:docMk/>
            <pc:sldMk cId="1020400574" sldId="387"/>
            <ac:spMk id="6" creationId="{2934FA01-D9D6-4DB4-9870-8DDCAF4B833C}"/>
          </ac:spMkLst>
        </pc:spChg>
        <pc:spChg chg="add mod">
          <ac:chgData name="JONES, MELANIE" userId="26681dbc-e5d8-4034-92a1-99110d33cd34" providerId="ADAL" clId="{9EA310FE-299E-468C-9C28-E49D98EA5515}" dt="2022-09-03T10:28:12.499" v="654" actId="20577"/>
          <ac:spMkLst>
            <pc:docMk/>
            <pc:sldMk cId="1020400574" sldId="387"/>
            <ac:spMk id="9" creationId="{1D03F46E-81F3-7972-EDC5-832E5D48AE50}"/>
          </ac:spMkLst>
        </pc:spChg>
        <pc:spChg chg="del mod">
          <ac:chgData name="JONES, MELANIE" userId="26681dbc-e5d8-4034-92a1-99110d33cd34" providerId="ADAL" clId="{9EA310FE-299E-468C-9C28-E49D98EA5515}" dt="2022-09-03T09:41:18.230" v="215" actId="478"/>
          <ac:spMkLst>
            <pc:docMk/>
            <pc:sldMk cId="1020400574" sldId="387"/>
            <ac:spMk id="18" creationId="{BF257BD1-84B0-4E42-89ED-17FBF1066D68}"/>
          </ac:spMkLst>
        </pc:spChg>
        <pc:picChg chg="del">
          <ac:chgData name="JONES, MELANIE" userId="26681dbc-e5d8-4034-92a1-99110d33cd34" providerId="ADAL" clId="{9EA310FE-299E-468C-9C28-E49D98EA5515}" dt="2022-09-03T09:41:00.737" v="209" actId="478"/>
          <ac:picMkLst>
            <pc:docMk/>
            <pc:sldMk cId="1020400574" sldId="387"/>
            <ac:picMk id="5" creationId="{3ED73C4C-F45C-4EC1-9756-80E529E52869}"/>
          </ac:picMkLst>
        </pc:picChg>
        <pc:picChg chg="add del mod">
          <ac:chgData name="JONES, MELANIE" userId="26681dbc-e5d8-4034-92a1-99110d33cd34" providerId="ADAL" clId="{9EA310FE-299E-468C-9C28-E49D98EA5515}" dt="2022-09-03T10:28:37.785" v="655"/>
          <ac:picMkLst>
            <pc:docMk/>
            <pc:sldMk cId="1020400574" sldId="387"/>
            <ac:picMk id="7" creationId="{BD51A22C-68A4-1CE8-03B6-3210C8D926DF}"/>
          </ac:picMkLst>
        </pc:picChg>
        <pc:picChg chg="add mod">
          <ac:chgData name="JONES, MELANIE" userId="26681dbc-e5d8-4034-92a1-99110d33cd34" providerId="ADAL" clId="{9EA310FE-299E-468C-9C28-E49D98EA5515}" dt="2022-09-03T10:29:12.989" v="656"/>
          <ac:picMkLst>
            <pc:docMk/>
            <pc:sldMk cId="1020400574" sldId="387"/>
            <ac:picMk id="10" creationId="{6DB0ED4B-EA38-7843-7AD4-C0C3040389B4}"/>
          </ac:picMkLst>
        </pc:picChg>
        <pc:cxnChg chg="del">
          <ac:chgData name="JONES, MELANIE" userId="26681dbc-e5d8-4034-92a1-99110d33cd34" providerId="ADAL" clId="{9EA310FE-299E-468C-9C28-E49D98EA5515}" dt="2022-09-03T09:41:06.459" v="211" actId="478"/>
          <ac:cxnSpMkLst>
            <pc:docMk/>
            <pc:sldMk cId="1020400574" sldId="387"/>
            <ac:cxnSpMk id="8" creationId="{1DFB1D42-A2C2-447F-A4D5-FBCA414F460B}"/>
          </ac:cxnSpMkLst>
        </pc:cxnChg>
        <pc:cxnChg chg="del">
          <ac:chgData name="JONES, MELANIE" userId="26681dbc-e5d8-4034-92a1-99110d33cd34" providerId="ADAL" clId="{9EA310FE-299E-468C-9C28-E49D98EA5515}" dt="2022-09-03T09:41:04.285" v="210" actId="478"/>
          <ac:cxnSpMkLst>
            <pc:docMk/>
            <pc:sldMk cId="1020400574" sldId="387"/>
            <ac:cxnSpMk id="11" creationId="{369A1D9C-182B-421E-9883-63D50D1FC8F3}"/>
          </ac:cxnSpMkLst>
        </pc:cxnChg>
        <pc:cxnChg chg="del">
          <ac:chgData name="JONES, MELANIE" userId="26681dbc-e5d8-4034-92a1-99110d33cd34" providerId="ADAL" clId="{9EA310FE-299E-468C-9C28-E49D98EA5515}" dt="2022-09-03T09:41:11.435" v="213" actId="478"/>
          <ac:cxnSpMkLst>
            <pc:docMk/>
            <pc:sldMk cId="1020400574" sldId="387"/>
            <ac:cxnSpMk id="15" creationId="{32239BA4-1885-4C6B-9CF7-3CAA2EBCBD1B}"/>
          </ac:cxnSpMkLst>
        </pc:cxnChg>
      </pc:sldChg>
      <pc:sldChg chg="addSp delSp modSp add mod modTransition modAnim">
        <pc:chgData name="JONES, MELANIE" userId="26681dbc-e5d8-4034-92a1-99110d33cd34" providerId="ADAL" clId="{9EA310FE-299E-468C-9C28-E49D98EA5515}" dt="2022-09-03T10:45:33.743" v="824"/>
        <pc:sldMkLst>
          <pc:docMk/>
          <pc:sldMk cId="3482074883" sldId="388"/>
        </pc:sldMkLst>
        <pc:spChg chg="del">
          <ac:chgData name="JONES, MELANIE" userId="26681dbc-e5d8-4034-92a1-99110d33cd34" providerId="ADAL" clId="{9EA310FE-299E-468C-9C28-E49D98EA5515}" dt="2022-09-03T10:32:41.197" v="695" actId="478"/>
          <ac:spMkLst>
            <pc:docMk/>
            <pc:sldMk cId="3482074883" sldId="388"/>
            <ac:spMk id="4" creationId="{DE7DB646-13C0-4825-8208-567D43E9CE29}"/>
          </ac:spMkLst>
        </pc:spChg>
        <pc:spChg chg="mod">
          <ac:chgData name="JONES, MELANIE" userId="26681dbc-e5d8-4034-92a1-99110d33cd34" providerId="ADAL" clId="{9EA310FE-299E-468C-9C28-E49D98EA5515}" dt="2022-09-03T10:33:00.450" v="716" actId="1076"/>
          <ac:spMkLst>
            <pc:docMk/>
            <pc:sldMk cId="3482074883" sldId="388"/>
            <ac:spMk id="6" creationId="{B5C58B16-3135-45EF-98E3-AF3318CE06B7}"/>
          </ac:spMkLst>
        </pc:spChg>
        <pc:spChg chg="del">
          <ac:chgData name="JONES, MELANIE" userId="26681dbc-e5d8-4034-92a1-99110d33cd34" providerId="ADAL" clId="{9EA310FE-299E-468C-9C28-E49D98EA5515}" dt="2022-09-03T10:32:39.462" v="694" actId="478"/>
          <ac:spMkLst>
            <pc:docMk/>
            <pc:sldMk cId="3482074883" sldId="388"/>
            <ac:spMk id="7" creationId="{3A3F217D-D468-47BF-AAB7-02A29F68FA2E}"/>
          </ac:spMkLst>
        </pc:spChg>
        <pc:spChg chg="mod">
          <ac:chgData name="JONES, MELANIE" userId="26681dbc-e5d8-4034-92a1-99110d33cd34" providerId="ADAL" clId="{9EA310FE-299E-468C-9C28-E49D98EA5515}" dt="2022-09-03T10:37:52.707" v="795" actId="1076"/>
          <ac:spMkLst>
            <pc:docMk/>
            <pc:sldMk cId="3482074883" sldId="388"/>
            <ac:spMk id="8" creationId="{6E367D47-F849-4E67-995B-625DDED7ED55}"/>
          </ac:spMkLst>
        </pc:spChg>
        <pc:spChg chg="del">
          <ac:chgData name="JONES, MELANIE" userId="26681dbc-e5d8-4034-92a1-99110d33cd34" providerId="ADAL" clId="{9EA310FE-299E-468C-9C28-E49D98EA5515}" dt="2022-09-03T10:32:37.791" v="693" actId="478"/>
          <ac:spMkLst>
            <pc:docMk/>
            <pc:sldMk cId="3482074883" sldId="388"/>
            <ac:spMk id="9" creationId="{DB3D0527-576C-479F-B54B-762CCDE70AF0}"/>
          </ac:spMkLst>
        </pc:spChg>
        <pc:spChg chg="del">
          <ac:chgData name="JONES, MELANIE" userId="26681dbc-e5d8-4034-92a1-99110d33cd34" providerId="ADAL" clId="{9EA310FE-299E-468C-9C28-E49D98EA5515}" dt="2022-09-03T10:32:30.708" v="690" actId="478"/>
          <ac:spMkLst>
            <pc:docMk/>
            <pc:sldMk cId="3482074883" sldId="388"/>
            <ac:spMk id="10" creationId="{C32C65BA-71D8-4BEF-86A7-A84C47DB6C24}"/>
          </ac:spMkLst>
        </pc:spChg>
        <pc:spChg chg="del">
          <ac:chgData name="JONES, MELANIE" userId="26681dbc-e5d8-4034-92a1-99110d33cd34" providerId="ADAL" clId="{9EA310FE-299E-468C-9C28-E49D98EA5515}" dt="2022-09-03T10:32:35.355" v="692" actId="478"/>
          <ac:spMkLst>
            <pc:docMk/>
            <pc:sldMk cId="3482074883" sldId="388"/>
            <ac:spMk id="11" creationId="{591138EA-4DD7-4602-BA0A-627FF827D8D0}"/>
          </ac:spMkLst>
        </pc:spChg>
        <pc:spChg chg="del">
          <ac:chgData name="JONES, MELANIE" userId="26681dbc-e5d8-4034-92a1-99110d33cd34" providerId="ADAL" clId="{9EA310FE-299E-468C-9C28-E49D98EA5515}" dt="2022-09-03T10:32:32.909" v="691" actId="478"/>
          <ac:spMkLst>
            <pc:docMk/>
            <pc:sldMk cId="3482074883" sldId="388"/>
            <ac:spMk id="12" creationId="{8A88F16E-8AF1-4229-835D-113E07B77D6F}"/>
          </ac:spMkLst>
        </pc:spChg>
        <pc:picChg chg="del">
          <ac:chgData name="JONES, MELANIE" userId="26681dbc-e5d8-4034-92a1-99110d33cd34" providerId="ADAL" clId="{9EA310FE-299E-468C-9C28-E49D98EA5515}" dt="2022-09-03T10:32:25.742" v="689" actId="478"/>
          <ac:picMkLst>
            <pc:docMk/>
            <pc:sldMk cId="3482074883" sldId="388"/>
            <ac:picMk id="3" creationId="{8164F305-E1F1-4EA0-8EAF-D57B7F5B3E84}"/>
          </ac:picMkLst>
        </pc:picChg>
        <pc:picChg chg="del">
          <ac:chgData name="JONES, MELANIE" userId="26681dbc-e5d8-4034-92a1-99110d33cd34" providerId="ADAL" clId="{9EA310FE-299E-468C-9C28-E49D98EA5515}" dt="2022-09-03T10:44:01.048" v="817"/>
          <ac:picMkLst>
            <pc:docMk/>
            <pc:sldMk cId="3482074883" sldId="388"/>
            <ac:picMk id="5" creationId="{6731F27A-11AF-FA7E-DC00-9DBFDDFD11BF}"/>
          </ac:picMkLst>
        </pc:picChg>
        <pc:picChg chg="add mod">
          <ac:chgData name="JONES, MELANIE" userId="26681dbc-e5d8-4034-92a1-99110d33cd34" providerId="ADAL" clId="{9EA310FE-299E-468C-9C28-E49D98EA5515}" dt="2022-09-03T10:43:45.408" v="816" actId="1076"/>
          <ac:picMkLst>
            <pc:docMk/>
            <pc:sldMk cId="3482074883" sldId="388"/>
            <ac:picMk id="13" creationId="{50032335-DAD4-696F-05B2-3FDA2B29A720}"/>
          </ac:picMkLst>
        </pc:picChg>
        <pc:picChg chg="add mod">
          <ac:chgData name="JONES, MELANIE" userId="26681dbc-e5d8-4034-92a1-99110d33cd34" providerId="ADAL" clId="{9EA310FE-299E-468C-9C28-E49D98EA5515}" dt="2022-09-03T10:43:03.372" v="813" actId="1076"/>
          <ac:picMkLst>
            <pc:docMk/>
            <pc:sldMk cId="3482074883" sldId="388"/>
            <ac:picMk id="15" creationId="{3E37377E-FF0A-30FC-D1C1-C544885486DD}"/>
          </ac:picMkLst>
        </pc:picChg>
        <pc:picChg chg="add mod">
          <ac:chgData name="JONES, MELANIE" userId="26681dbc-e5d8-4034-92a1-99110d33cd34" providerId="ADAL" clId="{9EA310FE-299E-468C-9C28-E49D98EA5515}" dt="2022-09-03T10:43:08.211" v="814" actId="1076"/>
          <ac:picMkLst>
            <pc:docMk/>
            <pc:sldMk cId="3482074883" sldId="388"/>
            <ac:picMk id="17" creationId="{A036FF3F-AB38-0238-4AB1-59F6171053DF}"/>
          </ac:picMkLst>
        </pc:picChg>
        <pc:picChg chg="add del mod">
          <ac:chgData name="JONES, MELANIE" userId="26681dbc-e5d8-4034-92a1-99110d33cd34" providerId="ADAL" clId="{9EA310FE-299E-468C-9C28-E49D98EA5515}" dt="2022-09-03T10:44:28.503" v="819"/>
          <ac:picMkLst>
            <pc:docMk/>
            <pc:sldMk cId="3482074883" sldId="388"/>
            <ac:picMk id="18" creationId="{1276B532-7A1D-F5FD-A6C2-719688C083D0}"/>
          </ac:picMkLst>
        </pc:picChg>
        <pc:picChg chg="add del mod">
          <ac:chgData name="JONES, MELANIE" userId="26681dbc-e5d8-4034-92a1-99110d33cd34" providerId="ADAL" clId="{9EA310FE-299E-468C-9C28-E49D98EA5515}" dt="2022-09-03T10:44:38.187" v="821"/>
          <ac:picMkLst>
            <pc:docMk/>
            <pc:sldMk cId="3482074883" sldId="388"/>
            <ac:picMk id="19" creationId="{283641EE-0B18-A1E8-B710-DCEC067276A5}"/>
          </ac:picMkLst>
        </pc:picChg>
        <pc:picChg chg="add del mod">
          <ac:chgData name="JONES, MELANIE" userId="26681dbc-e5d8-4034-92a1-99110d33cd34" providerId="ADAL" clId="{9EA310FE-299E-468C-9C28-E49D98EA5515}" dt="2022-09-03T10:45:13.665" v="823"/>
          <ac:picMkLst>
            <pc:docMk/>
            <pc:sldMk cId="3482074883" sldId="388"/>
            <ac:picMk id="20" creationId="{95B9D65B-0715-0E6E-4516-BB26BFF937A6}"/>
          </ac:picMkLst>
        </pc:picChg>
        <pc:picChg chg="add mod">
          <ac:chgData name="JONES, MELANIE" userId="26681dbc-e5d8-4034-92a1-99110d33cd34" providerId="ADAL" clId="{9EA310FE-299E-468C-9C28-E49D98EA5515}" dt="2022-09-03T10:45:33.743" v="824"/>
          <ac:picMkLst>
            <pc:docMk/>
            <pc:sldMk cId="3482074883" sldId="388"/>
            <ac:picMk id="21" creationId="{AD2FB258-F23D-ED3F-72D4-FB3B2C4002F7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hyperlink" Target="http://www.fafsa.gov/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hyperlink" Target="http://www.fafsa.gov/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38.svg"/><Relationship Id="rId9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7E490-D8C1-4656-A7F1-E55D9C8F775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CF6386-4006-45C0-B475-0753F1B6453C}">
      <dgm:prSet/>
      <dgm:spPr/>
      <dgm:t>
        <a:bodyPr/>
        <a:lstStyle/>
        <a:p>
          <a:r>
            <a:rPr lang="en-US" b="1" u="sng"/>
            <a:t>Rolling</a:t>
          </a:r>
          <a:endParaRPr lang="en-US"/>
        </a:p>
      </dgm:t>
    </dgm:pt>
    <dgm:pt modelId="{B8217373-BE19-4BBE-9F70-043DF4B23E55}" type="parTrans" cxnId="{4B5747F1-CE43-4090-92F7-CE09940B70AD}">
      <dgm:prSet/>
      <dgm:spPr/>
      <dgm:t>
        <a:bodyPr/>
        <a:lstStyle/>
        <a:p>
          <a:endParaRPr lang="en-US"/>
        </a:p>
      </dgm:t>
    </dgm:pt>
    <dgm:pt modelId="{C456106F-87D9-4DB8-9989-C777F84A8A5B}" type="sibTrans" cxnId="{4B5747F1-CE43-4090-92F7-CE09940B70AD}">
      <dgm:prSet/>
      <dgm:spPr/>
      <dgm:t>
        <a:bodyPr/>
        <a:lstStyle/>
        <a:p>
          <a:endParaRPr lang="en-US"/>
        </a:p>
      </dgm:t>
    </dgm:pt>
    <dgm:pt modelId="{CC443CBD-2AC1-4527-83DE-3E75BDB1E905}">
      <dgm:prSet/>
      <dgm:spPr/>
      <dgm:t>
        <a:bodyPr/>
        <a:lstStyle/>
        <a:p>
          <a:r>
            <a:rPr lang="en-US" dirty="0"/>
            <a:t>Apply early because colleges make their decisions as applications come in (typically by October 15</a:t>
          </a:r>
          <a:r>
            <a:rPr lang="en-US" baseline="30000" dirty="0"/>
            <a:t>th</a:t>
          </a:r>
          <a:r>
            <a:rPr lang="en-US" dirty="0"/>
            <a:t> to maximize chances)</a:t>
          </a:r>
        </a:p>
      </dgm:t>
    </dgm:pt>
    <dgm:pt modelId="{9AA49B08-3F7E-4556-9E33-C0966C9D9906}" type="parTrans" cxnId="{33D2BDC2-1FF3-495E-98FA-E566AFAEC83D}">
      <dgm:prSet/>
      <dgm:spPr/>
      <dgm:t>
        <a:bodyPr/>
        <a:lstStyle/>
        <a:p>
          <a:endParaRPr lang="en-US"/>
        </a:p>
      </dgm:t>
    </dgm:pt>
    <dgm:pt modelId="{B7779075-B03C-4DD0-9E4E-546546247882}" type="sibTrans" cxnId="{33D2BDC2-1FF3-495E-98FA-E566AFAEC83D}">
      <dgm:prSet/>
      <dgm:spPr/>
      <dgm:t>
        <a:bodyPr/>
        <a:lstStyle/>
        <a:p>
          <a:endParaRPr lang="en-US"/>
        </a:p>
      </dgm:t>
    </dgm:pt>
    <dgm:pt modelId="{747428C6-F67B-4787-9C93-406B969F03E7}">
      <dgm:prSet/>
      <dgm:spPr/>
      <dgm:t>
        <a:bodyPr/>
        <a:lstStyle/>
        <a:p>
          <a:r>
            <a:rPr lang="en-US"/>
            <a:t>Once the class is full they will stop taking applications</a:t>
          </a:r>
        </a:p>
      </dgm:t>
    </dgm:pt>
    <dgm:pt modelId="{86950FD3-253E-47AD-BF5F-63C40CE67935}" type="parTrans" cxnId="{C54CDD9C-D471-4B57-89EA-73AEAD4F71FD}">
      <dgm:prSet/>
      <dgm:spPr/>
      <dgm:t>
        <a:bodyPr/>
        <a:lstStyle/>
        <a:p>
          <a:endParaRPr lang="en-US"/>
        </a:p>
      </dgm:t>
    </dgm:pt>
    <dgm:pt modelId="{9F5C360C-99E8-4F93-8452-4D04A32FE0FB}" type="sibTrans" cxnId="{C54CDD9C-D471-4B57-89EA-73AEAD4F71FD}">
      <dgm:prSet/>
      <dgm:spPr/>
      <dgm:t>
        <a:bodyPr/>
        <a:lstStyle/>
        <a:p>
          <a:endParaRPr lang="en-US"/>
        </a:p>
      </dgm:t>
    </dgm:pt>
    <dgm:pt modelId="{1EA25B1E-FA39-4E3F-BC26-FB053EF02E03}">
      <dgm:prSet/>
      <dgm:spPr/>
      <dgm:t>
        <a:bodyPr/>
        <a:lstStyle/>
        <a:p>
          <a:r>
            <a:rPr lang="en-US" b="1" u="sng"/>
            <a:t>Early Action (EA) November</a:t>
          </a:r>
          <a:endParaRPr lang="en-US"/>
        </a:p>
      </dgm:t>
    </dgm:pt>
    <dgm:pt modelId="{FCE46A2D-94C5-4B31-AAFC-55FA08F66581}" type="parTrans" cxnId="{4D256EDE-42A6-4126-ABAF-1C91FC7E9EFD}">
      <dgm:prSet/>
      <dgm:spPr/>
      <dgm:t>
        <a:bodyPr/>
        <a:lstStyle/>
        <a:p>
          <a:endParaRPr lang="en-US"/>
        </a:p>
      </dgm:t>
    </dgm:pt>
    <dgm:pt modelId="{5D5D720D-A23B-41D2-88AB-07FCA7FEC8DA}" type="sibTrans" cxnId="{4D256EDE-42A6-4126-ABAF-1C91FC7E9EFD}">
      <dgm:prSet/>
      <dgm:spPr/>
      <dgm:t>
        <a:bodyPr/>
        <a:lstStyle/>
        <a:p>
          <a:endParaRPr lang="en-US"/>
        </a:p>
      </dgm:t>
    </dgm:pt>
    <dgm:pt modelId="{9FAC54DE-D50B-4EAC-8853-501E65E6E61A}">
      <dgm:prSet/>
      <dgm:spPr/>
      <dgm:t>
        <a:bodyPr/>
        <a:lstStyle/>
        <a:p>
          <a:pPr rtl="0"/>
          <a:r>
            <a:rPr lang="en-US"/>
            <a:t>Non-binding. Can apply to multiple colleges through EA. </a:t>
          </a:r>
          <a:r>
            <a:rPr lang="en-US">
              <a:latin typeface="Trebuchet MS" panose="020B0603020202020204"/>
            </a:rPr>
            <a:t> </a:t>
          </a:r>
        </a:p>
      </dgm:t>
    </dgm:pt>
    <dgm:pt modelId="{41FAA739-3E90-4A7F-9101-51DF47BE1E5A}" type="parTrans" cxnId="{8276DF68-056B-4ED7-A48B-3E309DAB529A}">
      <dgm:prSet/>
      <dgm:spPr/>
      <dgm:t>
        <a:bodyPr/>
        <a:lstStyle/>
        <a:p>
          <a:endParaRPr lang="en-US"/>
        </a:p>
      </dgm:t>
    </dgm:pt>
    <dgm:pt modelId="{36DE5251-392C-4E13-B127-A18172F352CC}" type="sibTrans" cxnId="{8276DF68-056B-4ED7-A48B-3E309DAB529A}">
      <dgm:prSet/>
      <dgm:spPr/>
      <dgm:t>
        <a:bodyPr/>
        <a:lstStyle/>
        <a:p>
          <a:endParaRPr lang="en-US"/>
        </a:p>
      </dgm:t>
    </dgm:pt>
    <dgm:pt modelId="{B2E2CFEA-D2B2-48DC-B8B3-0B53157A2CF9}">
      <dgm:prSet/>
      <dgm:spPr/>
      <dgm:t>
        <a:bodyPr/>
        <a:lstStyle/>
        <a:p>
          <a:pPr rtl="0"/>
          <a:r>
            <a:rPr lang="en-US" i="0"/>
            <a:t>Single-Choice Early Action</a:t>
          </a:r>
          <a:r>
            <a:rPr lang="en-US">
              <a:latin typeface="Trebuchet MS" panose="020B0603020202020204"/>
            </a:rPr>
            <a:t>: </a:t>
          </a:r>
          <a:r>
            <a:rPr lang="en-US"/>
            <a:t>Non-binding</a:t>
          </a:r>
          <a:r>
            <a:rPr lang="en-US">
              <a:latin typeface="Trebuchet MS" panose="020B0603020202020204"/>
            </a:rPr>
            <a:t>,</a:t>
          </a:r>
          <a:r>
            <a:rPr lang="en-US"/>
            <a:t> Communicates high interest, but only can apply to one college</a:t>
          </a:r>
          <a:r>
            <a:rPr lang="en-US">
              <a:latin typeface="Trebuchet MS" panose="020B0603020202020204"/>
            </a:rPr>
            <a:t> and nothing through ED</a:t>
          </a:r>
        </a:p>
      </dgm:t>
    </dgm:pt>
    <dgm:pt modelId="{4EABADFB-7ADB-48E0-BB9D-AA77D65E4062}" type="parTrans" cxnId="{6CBF7EF6-26C6-4A9B-8ECE-7244E3089177}">
      <dgm:prSet/>
      <dgm:spPr/>
      <dgm:t>
        <a:bodyPr/>
        <a:lstStyle/>
        <a:p>
          <a:endParaRPr lang="en-US"/>
        </a:p>
      </dgm:t>
    </dgm:pt>
    <dgm:pt modelId="{6DF1FF99-53B1-4587-8CBF-AF3ACEA0453C}" type="sibTrans" cxnId="{6CBF7EF6-26C6-4A9B-8ECE-7244E3089177}">
      <dgm:prSet/>
      <dgm:spPr/>
      <dgm:t>
        <a:bodyPr/>
        <a:lstStyle/>
        <a:p>
          <a:endParaRPr lang="en-US"/>
        </a:p>
      </dgm:t>
    </dgm:pt>
    <dgm:pt modelId="{99CEA0EC-486C-4C03-A459-E8F502D02FF9}">
      <dgm:prSet/>
      <dgm:spPr/>
      <dgm:t>
        <a:bodyPr/>
        <a:lstStyle/>
        <a:p>
          <a:r>
            <a:rPr lang="en-US" b="1" u="sng"/>
            <a:t>Early Decision (ED 1 and ED2) November &amp; January</a:t>
          </a:r>
          <a:endParaRPr lang="en-US"/>
        </a:p>
      </dgm:t>
    </dgm:pt>
    <dgm:pt modelId="{30EC7617-1C8F-4F17-9690-917D7544DF60}" type="parTrans" cxnId="{C37B8810-A1C7-4025-B594-6D821DC9F71A}">
      <dgm:prSet/>
      <dgm:spPr/>
      <dgm:t>
        <a:bodyPr/>
        <a:lstStyle/>
        <a:p>
          <a:endParaRPr lang="en-US"/>
        </a:p>
      </dgm:t>
    </dgm:pt>
    <dgm:pt modelId="{A5BA5FA4-A70A-4B78-A943-84E1AED75006}" type="sibTrans" cxnId="{C37B8810-A1C7-4025-B594-6D821DC9F71A}">
      <dgm:prSet/>
      <dgm:spPr/>
      <dgm:t>
        <a:bodyPr/>
        <a:lstStyle/>
        <a:p>
          <a:endParaRPr lang="en-US"/>
        </a:p>
      </dgm:t>
    </dgm:pt>
    <dgm:pt modelId="{66A5AB6F-A191-4617-A718-0A93A9DDEA2B}">
      <dgm:prSet/>
      <dgm:spPr/>
      <dgm:t>
        <a:bodyPr/>
        <a:lstStyle/>
        <a:p>
          <a:r>
            <a:rPr lang="en-US"/>
            <a:t>Binding, usually notified of decision by winter break</a:t>
          </a:r>
        </a:p>
      </dgm:t>
    </dgm:pt>
    <dgm:pt modelId="{898DB594-6CE8-4B3F-86A4-51737DB0D2A0}" type="parTrans" cxnId="{5B3419BD-02C5-4F82-B565-A7AA8216BCFC}">
      <dgm:prSet/>
      <dgm:spPr/>
      <dgm:t>
        <a:bodyPr/>
        <a:lstStyle/>
        <a:p>
          <a:endParaRPr lang="en-US"/>
        </a:p>
      </dgm:t>
    </dgm:pt>
    <dgm:pt modelId="{04BCA528-6128-4162-82C6-80B237136289}" type="sibTrans" cxnId="{5B3419BD-02C5-4F82-B565-A7AA8216BCFC}">
      <dgm:prSet/>
      <dgm:spPr/>
      <dgm:t>
        <a:bodyPr/>
        <a:lstStyle/>
        <a:p>
          <a:endParaRPr lang="en-US"/>
        </a:p>
      </dgm:t>
    </dgm:pt>
    <dgm:pt modelId="{B1450600-E8B4-4C3E-8A89-9D6C07FCE42D}">
      <dgm:prSet/>
      <dgm:spPr/>
      <dgm:t>
        <a:bodyPr/>
        <a:lstStyle/>
        <a:p>
          <a:pPr rtl="0"/>
          <a:r>
            <a:rPr lang="en-US"/>
            <a:t>Only can apply to one school</a:t>
          </a:r>
          <a:r>
            <a:rPr lang="en-US">
              <a:latin typeface="Trebuchet MS" panose="020B0603020202020204"/>
            </a:rPr>
            <a:t> ED</a:t>
          </a:r>
          <a:endParaRPr lang="en-US"/>
        </a:p>
      </dgm:t>
    </dgm:pt>
    <dgm:pt modelId="{F657AE89-BC24-441C-99B0-EC55B32472DC}" type="parTrans" cxnId="{E16D838F-B051-461E-A563-86444A4091F1}">
      <dgm:prSet/>
      <dgm:spPr/>
      <dgm:t>
        <a:bodyPr/>
        <a:lstStyle/>
        <a:p>
          <a:endParaRPr lang="en-US"/>
        </a:p>
      </dgm:t>
    </dgm:pt>
    <dgm:pt modelId="{A3525F6A-612B-49BF-86FD-BF2C3B0F3A77}" type="sibTrans" cxnId="{E16D838F-B051-461E-A563-86444A4091F1}">
      <dgm:prSet/>
      <dgm:spPr/>
      <dgm:t>
        <a:bodyPr/>
        <a:lstStyle/>
        <a:p>
          <a:endParaRPr lang="en-US"/>
        </a:p>
      </dgm:t>
    </dgm:pt>
    <dgm:pt modelId="{36A2D629-481D-49A0-A694-B1DA40905BD2}">
      <dgm:prSet/>
      <dgm:spPr/>
      <dgm:t>
        <a:bodyPr/>
        <a:lstStyle/>
        <a:p>
          <a:r>
            <a:rPr lang="en-US"/>
            <a:t>May increase chance for admission. </a:t>
          </a:r>
        </a:p>
      </dgm:t>
    </dgm:pt>
    <dgm:pt modelId="{D103F7D4-2896-4994-94CE-11B71D056D9B}" type="parTrans" cxnId="{0B912CEE-766A-4025-B895-591315FCD338}">
      <dgm:prSet/>
      <dgm:spPr/>
      <dgm:t>
        <a:bodyPr/>
        <a:lstStyle/>
        <a:p>
          <a:endParaRPr lang="en-US"/>
        </a:p>
      </dgm:t>
    </dgm:pt>
    <dgm:pt modelId="{0E18AB10-74DA-43CA-9C7C-201E3F3C3231}" type="sibTrans" cxnId="{0B912CEE-766A-4025-B895-591315FCD338}">
      <dgm:prSet/>
      <dgm:spPr/>
      <dgm:t>
        <a:bodyPr/>
        <a:lstStyle/>
        <a:p>
          <a:endParaRPr lang="en-US"/>
        </a:p>
      </dgm:t>
    </dgm:pt>
    <dgm:pt modelId="{A754DB0E-A7E9-44A2-A02D-7BDBEC8D86F2}">
      <dgm:prSet/>
      <dgm:spPr/>
      <dgm:t>
        <a:bodyPr/>
        <a:lstStyle/>
        <a:p>
          <a:r>
            <a:rPr lang="en-US"/>
            <a:t>Must sign an ED agreement</a:t>
          </a:r>
          <a:r>
            <a:rPr lang="en-US">
              <a:latin typeface="Trebuchet MS" panose="020B0603020202020204"/>
            </a:rPr>
            <a:t>:</a:t>
          </a:r>
          <a:r>
            <a:rPr lang="en-US"/>
            <a:t> </a:t>
          </a:r>
          <a:r>
            <a:rPr lang="en-US">
              <a:latin typeface="Trebuchet MS" panose="020B0603020202020204"/>
            </a:rPr>
            <a:t>parent,</a:t>
          </a:r>
          <a:r>
            <a:rPr lang="en-US"/>
            <a:t> student and counselor</a:t>
          </a:r>
        </a:p>
      </dgm:t>
    </dgm:pt>
    <dgm:pt modelId="{9891CC08-A4C7-4BC5-9D02-5096BE067398}" type="parTrans" cxnId="{0F2450CD-2932-4064-8166-E116E33FBF7A}">
      <dgm:prSet/>
      <dgm:spPr/>
      <dgm:t>
        <a:bodyPr/>
        <a:lstStyle/>
        <a:p>
          <a:endParaRPr lang="en-US"/>
        </a:p>
      </dgm:t>
    </dgm:pt>
    <dgm:pt modelId="{C21A98A0-693C-48C5-BDB7-56E3D132B305}" type="sibTrans" cxnId="{0F2450CD-2932-4064-8166-E116E33FBF7A}">
      <dgm:prSet/>
      <dgm:spPr/>
      <dgm:t>
        <a:bodyPr/>
        <a:lstStyle/>
        <a:p>
          <a:endParaRPr lang="en-US"/>
        </a:p>
      </dgm:t>
    </dgm:pt>
    <dgm:pt modelId="{25D4D074-3C01-43FC-AE3F-C81C2E110C91}">
      <dgm:prSet/>
      <dgm:spPr/>
      <dgm:t>
        <a:bodyPr/>
        <a:lstStyle/>
        <a:p>
          <a:r>
            <a:rPr lang="en-US" b="1" u="sng"/>
            <a:t>Regular January - March</a:t>
          </a:r>
          <a:endParaRPr lang="en-US"/>
        </a:p>
      </dgm:t>
    </dgm:pt>
    <dgm:pt modelId="{376FA735-4995-4F69-B653-721C72E13CDE}" type="parTrans" cxnId="{7C64503E-D191-485A-B18E-1BE7E7F4D5FD}">
      <dgm:prSet/>
      <dgm:spPr/>
      <dgm:t>
        <a:bodyPr/>
        <a:lstStyle/>
        <a:p>
          <a:endParaRPr lang="en-US"/>
        </a:p>
      </dgm:t>
    </dgm:pt>
    <dgm:pt modelId="{D613689D-53CF-4B80-BE52-854AEAA245D8}" type="sibTrans" cxnId="{7C64503E-D191-485A-B18E-1BE7E7F4D5FD}">
      <dgm:prSet/>
      <dgm:spPr/>
      <dgm:t>
        <a:bodyPr/>
        <a:lstStyle/>
        <a:p>
          <a:endParaRPr lang="en-US"/>
        </a:p>
      </dgm:t>
    </dgm:pt>
    <dgm:pt modelId="{82199D1A-C41A-4B42-B487-DD0A25246F43}">
      <dgm:prSet/>
      <dgm:spPr/>
      <dgm:t>
        <a:bodyPr/>
        <a:lstStyle/>
        <a:p>
          <a:r>
            <a:rPr lang="en-US"/>
            <a:t>Apply by deadline set and usually find out in March/April</a:t>
          </a:r>
        </a:p>
      </dgm:t>
    </dgm:pt>
    <dgm:pt modelId="{31B5DEC6-1F83-4C87-80F5-292804968D95}" type="parTrans" cxnId="{839CEB7A-6358-485D-A62A-AD97F783F8E2}">
      <dgm:prSet/>
      <dgm:spPr/>
      <dgm:t>
        <a:bodyPr/>
        <a:lstStyle/>
        <a:p>
          <a:endParaRPr lang="en-US"/>
        </a:p>
      </dgm:t>
    </dgm:pt>
    <dgm:pt modelId="{03D23D37-A388-4ECD-907A-9217788BFFE7}" type="sibTrans" cxnId="{839CEB7A-6358-485D-A62A-AD97F783F8E2}">
      <dgm:prSet/>
      <dgm:spPr/>
      <dgm:t>
        <a:bodyPr/>
        <a:lstStyle/>
        <a:p>
          <a:endParaRPr lang="en-US"/>
        </a:p>
      </dgm:t>
    </dgm:pt>
    <dgm:pt modelId="{E9C21C53-677E-4B10-9A57-73AF02815045}">
      <dgm:prSet phldr="0"/>
      <dgm:spPr/>
      <dgm:t>
        <a:bodyPr/>
        <a:lstStyle/>
        <a:p>
          <a:r>
            <a:rPr lang="en-US"/>
            <a:t>May increase chance for admission. </a:t>
          </a:r>
        </a:p>
      </dgm:t>
    </dgm:pt>
    <dgm:pt modelId="{03A1F44E-E9DF-485D-A6DC-271C9F5EB12D}" type="parTrans" cxnId="{39A74EA9-36C2-48FC-AE45-77589F553CC3}">
      <dgm:prSet/>
      <dgm:spPr/>
      <dgm:t>
        <a:bodyPr/>
        <a:lstStyle/>
        <a:p>
          <a:endParaRPr lang="en-US"/>
        </a:p>
      </dgm:t>
    </dgm:pt>
    <dgm:pt modelId="{A925135B-F12D-4C5D-A274-97168C0A2559}" type="sibTrans" cxnId="{39A74EA9-36C2-48FC-AE45-77589F553CC3}">
      <dgm:prSet/>
      <dgm:spPr/>
      <dgm:t>
        <a:bodyPr/>
        <a:lstStyle/>
        <a:p>
          <a:endParaRPr lang="en-US"/>
        </a:p>
      </dgm:t>
    </dgm:pt>
    <dgm:pt modelId="{CCD25D64-EC0B-4B9A-A7BA-BC16DC6DC5BA}" type="pres">
      <dgm:prSet presAssocID="{4647E490-D8C1-4656-A7F1-E55D9C8F775D}" presName="Name0" presStyleCnt="0">
        <dgm:presLayoutVars>
          <dgm:dir/>
          <dgm:animLvl val="lvl"/>
          <dgm:resizeHandles val="exact"/>
        </dgm:presLayoutVars>
      </dgm:prSet>
      <dgm:spPr/>
    </dgm:pt>
    <dgm:pt modelId="{8344EDEA-09E8-4FD7-8B71-7810ABB20754}" type="pres">
      <dgm:prSet presAssocID="{6DCF6386-4006-45C0-B475-0753F1B6453C}" presName="composite" presStyleCnt="0"/>
      <dgm:spPr/>
    </dgm:pt>
    <dgm:pt modelId="{753127AC-6E07-4B3E-B354-AAA40F59140A}" type="pres">
      <dgm:prSet presAssocID="{6DCF6386-4006-45C0-B475-0753F1B6453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2195C33-E3F0-40D1-B9CD-D6D7746D4B19}" type="pres">
      <dgm:prSet presAssocID="{6DCF6386-4006-45C0-B475-0753F1B6453C}" presName="desTx" presStyleLbl="alignAccFollowNode1" presStyleIdx="0" presStyleCnt="4">
        <dgm:presLayoutVars>
          <dgm:bulletEnabled val="1"/>
        </dgm:presLayoutVars>
      </dgm:prSet>
      <dgm:spPr/>
    </dgm:pt>
    <dgm:pt modelId="{DC8B945A-A116-484C-992A-95EF4D3BFE4D}" type="pres">
      <dgm:prSet presAssocID="{C456106F-87D9-4DB8-9989-C777F84A8A5B}" presName="space" presStyleCnt="0"/>
      <dgm:spPr/>
    </dgm:pt>
    <dgm:pt modelId="{B7104040-D24F-4399-A325-C186A97FCD25}" type="pres">
      <dgm:prSet presAssocID="{1EA25B1E-FA39-4E3F-BC26-FB053EF02E03}" presName="composite" presStyleCnt="0"/>
      <dgm:spPr/>
    </dgm:pt>
    <dgm:pt modelId="{C42812A7-EA61-49F8-8CDC-8DFA7B6B1922}" type="pres">
      <dgm:prSet presAssocID="{1EA25B1E-FA39-4E3F-BC26-FB053EF02E0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5208555-60B3-48C8-A002-02620041A4CB}" type="pres">
      <dgm:prSet presAssocID="{1EA25B1E-FA39-4E3F-BC26-FB053EF02E03}" presName="desTx" presStyleLbl="alignAccFollowNode1" presStyleIdx="1" presStyleCnt="4">
        <dgm:presLayoutVars>
          <dgm:bulletEnabled val="1"/>
        </dgm:presLayoutVars>
      </dgm:prSet>
      <dgm:spPr/>
    </dgm:pt>
    <dgm:pt modelId="{0D699BAA-E934-477B-8AFE-AB85A11978C8}" type="pres">
      <dgm:prSet presAssocID="{5D5D720D-A23B-41D2-88AB-07FCA7FEC8DA}" presName="space" presStyleCnt="0"/>
      <dgm:spPr/>
    </dgm:pt>
    <dgm:pt modelId="{183DE0EC-517C-4680-BC7A-C02CD99181FB}" type="pres">
      <dgm:prSet presAssocID="{99CEA0EC-486C-4C03-A459-E8F502D02FF9}" presName="composite" presStyleCnt="0"/>
      <dgm:spPr/>
    </dgm:pt>
    <dgm:pt modelId="{00C87335-A3E7-4974-B865-30CD1D048F19}" type="pres">
      <dgm:prSet presAssocID="{99CEA0EC-486C-4C03-A459-E8F502D02FF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E373966-1D94-4908-8CE7-03DA5A506116}" type="pres">
      <dgm:prSet presAssocID="{99CEA0EC-486C-4C03-A459-E8F502D02FF9}" presName="desTx" presStyleLbl="alignAccFollowNode1" presStyleIdx="2" presStyleCnt="4">
        <dgm:presLayoutVars>
          <dgm:bulletEnabled val="1"/>
        </dgm:presLayoutVars>
      </dgm:prSet>
      <dgm:spPr/>
    </dgm:pt>
    <dgm:pt modelId="{51CD4114-4CB9-4D95-B40D-1365BFC40EDF}" type="pres">
      <dgm:prSet presAssocID="{A5BA5FA4-A70A-4B78-A943-84E1AED75006}" presName="space" presStyleCnt="0"/>
      <dgm:spPr/>
    </dgm:pt>
    <dgm:pt modelId="{276C9226-7D87-484E-81A4-EDDCFEA7D9DC}" type="pres">
      <dgm:prSet presAssocID="{25D4D074-3C01-43FC-AE3F-C81C2E110C91}" presName="composite" presStyleCnt="0"/>
      <dgm:spPr/>
    </dgm:pt>
    <dgm:pt modelId="{EF27E632-19B4-441C-9658-A5EAEA105357}" type="pres">
      <dgm:prSet presAssocID="{25D4D074-3C01-43FC-AE3F-C81C2E110C9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380604C-AEE4-4767-9F0C-83590AC11532}" type="pres">
      <dgm:prSet presAssocID="{25D4D074-3C01-43FC-AE3F-C81C2E110C91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2FA1900-82F7-4935-8E28-670C3F844431}" type="presOf" srcId="{B2E2CFEA-D2B2-48DC-B8B3-0B53157A2CF9}" destId="{55208555-60B3-48C8-A002-02620041A4CB}" srcOrd="0" destOrd="2" presId="urn:microsoft.com/office/officeart/2005/8/layout/hList1"/>
    <dgm:cxn modelId="{C2D4960F-8F6D-49D7-90CF-CC07C10526E8}" type="presOf" srcId="{66A5AB6F-A191-4617-A718-0A93A9DDEA2B}" destId="{5E373966-1D94-4908-8CE7-03DA5A506116}" srcOrd="0" destOrd="0" presId="urn:microsoft.com/office/officeart/2005/8/layout/hList1"/>
    <dgm:cxn modelId="{C37B8810-A1C7-4025-B594-6D821DC9F71A}" srcId="{4647E490-D8C1-4656-A7F1-E55D9C8F775D}" destId="{99CEA0EC-486C-4C03-A459-E8F502D02FF9}" srcOrd="2" destOrd="0" parTransId="{30EC7617-1C8F-4F17-9690-917D7544DF60}" sibTransId="{A5BA5FA4-A70A-4B78-A943-84E1AED75006}"/>
    <dgm:cxn modelId="{0E111B1D-C47B-4BE9-8FA9-4E57CAE93D0B}" type="presOf" srcId="{E9C21C53-677E-4B10-9A57-73AF02815045}" destId="{55208555-60B3-48C8-A002-02620041A4CB}" srcOrd="0" destOrd="1" presId="urn:microsoft.com/office/officeart/2005/8/layout/hList1"/>
    <dgm:cxn modelId="{7C64503E-D191-485A-B18E-1BE7E7F4D5FD}" srcId="{4647E490-D8C1-4656-A7F1-E55D9C8F775D}" destId="{25D4D074-3C01-43FC-AE3F-C81C2E110C91}" srcOrd="3" destOrd="0" parTransId="{376FA735-4995-4F69-B653-721C72E13CDE}" sibTransId="{D613689D-53CF-4B80-BE52-854AEAA245D8}"/>
    <dgm:cxn modelId="{8276DF68-056B-4ED7-A48B-3E309DAB529A}" srcId="{1EA25B1E-FA39-4E3F-BC26-FB053EF02E03}" destId="{9FAC54DE-D50B-4EAC-8853-501E65E6E61A}" srcOrd="0" destOrd="0" parTransId="{41FAA739-3E90-4A7F-9101-51DF47BE1E5A}" sibTransId="{36DE5251-392C-4E13-B127-A18172F352CC}"/>
    <dgm:cxn modelId="{1B82A54A-8A18-4159-A36D-D62A16BCDE26}" type="presOf" srcId="{B1450600-E8B4-4C3E-8A89-9D6C07FCE42D}" destId="{5E373966-1D94-4908-8CE7-03DA5A506116}" srcOrd="0" destOrd="1" presId="urn:microsoft.com/office/officeart/2005/8/layout/hList1"/>
    <dgm:cxn modelId="{29D6FB52-CF18-4936-ADC9-D58FA50B8000}" type="presOf" srcId="{99CEA0EC-486C-4C03-A459-E8F502D02FF9}" destId="{00C87335-A3E7-4974-B865-30CD1D048F19}" srcOrd="0" destOrd="0" presId="urn:microsoft.com/office/officeart/2005/8/layout/hList1"/>
    <dgm:cxn modelId="{65F13D58-C712-41B0-8E71-56030C3BA590}" type="presOf" srcId="{747428C6-F67B-4787-9C93-406B969F03E7}" destId="{52195C33-E3F0-40D1-B9CD-D6D7746D4B19}" srcOrd="0" destOrd="1" presId="urn:microsoft.com/office/officeart/2005/8/layout/hList1"/>
    <dgm:cxn modelId="{81531D5A-9FF6-4480-BA49-7907853DA436}" type="presOf" srcId="{CC443CBD-2AC1-4527-83DE-3E75BDB1E905}" destId="{52195C33-E3F0-40D1-B9CD-D6D7746D4B19}" srcOrd="0" destOrd="0" presId="urn:microsoft.com/office/officeart/2005/8/layout/hList1"/>
    <dgm:cxn modelId="{839CEB7A-6358-485D-A62A-AD97F783F8E2}" srcId="{25D4D074-3C01-43FC-AE3F-C81C2E110C91}" destId="{82199D1A-C41A-4B42-B487-DD0A25246F43}" srcOrd="0" destOrd="0" parTransId="{31B5DEC6-1F83-4C87-80F5-292804968D95}" sibTransId="{03D23D37-A388-4ECD-907A-9217788BFFE7}"/>
    <dgm:cxn modelId="{C5DEDD7D-61E7-4632-BD46-2B0C025A79F2}" type="presOf" srcId="{4647E490-D8C1-4656-A7F1-E55D9C8F775D}" destId="{CCD25D64-EC0B-4B9A-A7BA-BC16DC6DC5BA}" srcOrd="0" destOrd="0" presId="urn:microsoft.com/office/officeart/2005/8/layout/hList1"/>
    <dgm:cxn modelId="{91621C87-0A40-4D24-9301-641D5246438C}" type="presOf" srcId="{6DCF6386-4006-45C0-B475-0753F1B6453C}" destId="{753127AC-6E07-4B3E-B354-AAA40F59140A}" srcOrd="0" destOrd="0" presId="urn:microsoft.com/office/officeart/2005/8/layout/hList1"/>
    <dgm:cxn modelId="{96C0928E-5F07-4957-9214-3CD6962A3F00}" type="presOf" srcId="{82199D1A-C41A-4B42-B487-DD0A25246F43}" destId="{1380604C-AEE4-4767-9F0C-83590AC11532}" srcOrd="0" destOrd="0" presId="urn:microsoft.com/office/officeart/2005/8/layout/hList1"/>
    <dgm:cxn modelId="{E16D838F-B051-461E-A563-86444A4091F1}" srcId="{99CEA0EC-486C-4C03-A459-E8F502D02FF9}" destId="{B1450600-E8B4-4C3E-8A89-9D6C07FCE42D}" srcOrd="1" destOrd="0" parTransId="{F657AE89-BC24-441C-99B0-EC55B32472DC}" sibTransId="{A3525F6A-612B-49BF-86FD-BF2C3B0F3A77}"/>
    <dgm:cxn modelId="{C54CDD9C-D471-4B57-89EA-73AEAD4F71FD}" srcId="{6DCF6386-4006-45C0-B475-0753F1B6453C}" destId="{747428C6-F67B-4787-9C93-406B969F03E7}" srcOrd="1" destOrd="0" parTransId="{86950FD3-253E-47AD-BF5F-63C40CE67935}" sibTransId="{9F5C360C-99E8-4F93-8452-4D04A32FE0FB}"/>
    <dgm:cxn modelId="{39A74EA9-36C2-48FC-AE45-77589F553CC3}" srcId="{1EA25B1E-FA39-4E3F-BC26-FB053EF02E03}" destId="{E9C21C53-677E-4B10-9A57-73AF02815045}" srcOrd="1" destOrd="0" parTransId="{03A1F44E-E9DF-485D-A6DC-271C9F5EB12D}" sibTransId="{A925135B-F12D-4C5D-A274-97168C0A2559}"/>
    <dgm:cxn modelId="{E74536BB-7763-4DD3-B760-018806218081}" type="presOf" srcId="{1EA25B1E-FA39-4E3F-BC26-FB053EF02E03}" destId="{C42812A7-EA61-49F8-8CDC-8DFA7B6B1922}" srcOrd="0" destOrd="0" presId="urn:microsoft.com/office/officeart/2005/8/layout/hList1"/>
    <dgm:cxn modelId="{5B3419BD-02C5-4F82-B565-A7AA8216BCFC}" srcId="{99CEA0EC-486C-4C03-A459-E8F502D02FF9}" destId="{66A5AB6F-A191-4617-A718-0A93A9DDEA2B}" srcOrd="0" destOrd="0" parTransId="{898DB594-6CE8-4B3F-86A4-51737DB0D2A0}" sibTransId="{04BCA528-6128-4162-82C6-80B237136289}"/>
    <dgm:cxn modelId="{33D2BDC2-1FF3-495E-98FA-E566AFAEC83D}" srcId="{6DCF6386-4006-45C0-B475-0753F1B6453C}" destId="{CC443CBD-2AC1-4527-83DE-3E75BDB1E905}" srcOrd="0" destOrd="0" parTransId="{9AA49B08-3F7E-4556-9E33-C0966C9D9906}" sibTransId="{B7779075-B03C-4DD0-9E4E-546546247882}"/>
    <dgm:cxn modelId="{93A429C5-0D84-42B4-AAF2-8683501C0012}" type="presOf" srcId="{A754DB0E-A7E9-44A2-A02D-7BDBEC8D86F2}" destId="{5E373966-1D94-4908-8CE7-03DA5A506116}" srcOrd="0" destOrd="3" presId="urn:microsoft.com/office/officeart/2005/8/layout/hList1"/>
    <dgm:cxn modelId="{870131C7-3518-49D6-8AD1-C4387F355B24}" type="presOf" srcId="{9FAC54DE-D50B-4EAC-8853-501E65E6E61A}" destId="{55208555-60B3-48C8-A002-02620041A4CB}" srcOrd="0" destOrd="0" presId="urn:microsoft.com/office/officeart/2005/8/layout/hList1"/>
    <dgm:cxn modelId="{0F2450CD-2932-4064-8166-E116E33FBF7A}" srcId="{99CEA0EC-486C-4C03-A459-E8F502D02FF9}" destId="{A754DB0E-A7E9-44A2-A02D-7BDBEC8D86F2}" srcOrd="3" destOrd="0" parTransId="{9891CC08-A4C7-4BC5-9D02-5096BE067398}" sibTransId="{C21A98A0-693C-48C5-BDB7-56E3D132B305}"/>
    <dgm:cxn modelId="{659A67D2-D1D3-4377-83A5-B04CBA8C749F}" type="presOf" srcId="{25D4D074-3C01-43FC-AE3F-C81C2E110C91}" destId="{EF27E632-19B4-441C-9658-A5EAEA105357}" srcOrd="0" destOrd="0" presId="urn:microsoft.com/office/officeart/2005/8/layout/hList1"/>
    <dgm:cxn modelId="{4D256EDE-42A6-4126-ABAF-1C91FC7E9EFD}" srcId="{4647E490-D8C1-4656-A7F1-E55D9C8F775D}" destId="{1EA25B1E-FA39-4E3F-BC26-FB053EF02E03}" srcOrd="1" destOrd="0" parTransId="{FCE46A2D-94C5-4B31-AAFC-55FA08F66581}" sibTransId="{5D5D720D-A23B-41D2-88AB-07FCA7FEC8DA}"/>
    <dgm:cxn modelId="{A2D98CED-2CD4-46C5-8664-0E05B694E1AD}" type="presOf" srcId="{36A2D629-481D-49A0-A694-B1DA40905BD2}" destId="{5E373966-1D94-4908-8CE7-03DA5A506116}" srcOrd="0" destOrd="2" presId="urn:microsoft.com/office/officeart/2005/8/layout/hList1"/>
    <dgm:cxn modelId="{0B912CEE-766A-4025-B895-591315FCD338}" srcId="{99CEA0EC-486C-4C03-A459-E8F502D02FF9}" destId="{36A2D629-481D-49A0-A694-B1DA40905BD2}" srcOrd="2" destOrd="0" parTransId="{D103F7D4-2896-4994-94CE-11B71D056D9B}" sibTransId="{0E18AB10-74DA-43CA-9C7C-201E3F3C3231}"/>
    <dgm:cxn modelId="{4B5747F1-CE43-4090-92F7-CE09940B70AD}" srcId="{4647E490-D8C1-4656-A7F1-E55D9C8F775D}" destId="{6DCF6386-4006-45C0-B475-0753F1B6453C}" srcOrd="0" destOrd="0" parTransId="{B8217373-BE19-4BBE-9F70-043DF4B23E55}" sibTransId="{C456106F-87D9-4DB8-9989-C777F84A8A5B}"/>
    <dgm:cxn modelId="{6CBF7EF6-26C6-4A9B-8ECE-7244E3089177}" srcId="{1EA25B1E-FA39-4E3F-BC26-FB053EF02E03}" destId="{B2E2CFEA-D2B2-48DC-B8B3-0B53157A2CF9}" srcOrd="2" destOrd="0" parTransId="{4EABADFB-7ADB-48E0-BB9D-AA77D65E4062}" sibTransId="{6DF1FF99-53B1-4587-8CBF-AF3ACEA0453C}"/>
    <dgm:cxn modelId="{CF1A232D-F002-45C4-BF47-1523B636A601}" type="presParOf" srcId="{CCD25D64-EC0B-4B9A-A7BA-BC16DC6DC5BA}" destId="{8344EDEA-09E8-4FD7-8B71-7810ABB20754}" srcOrd="0" destOrd="0" presId="urn:microsoft.com/office/officeart/2005/8/layout/hList1"/>
    <dgm:cxn modelId="{B1566539-FB54-4A43-9110-D9070A696E13}" type="presParOf" srcId="{8344EDEA-09E8-4FD7-8B71-7810ABB20754}" destId="{753127AC-6E07-4B3E-B354-AAA40F59140A}" srcOrd="0" destOrd="0" presId="urn:microsoft.com/office/officeart/2005/8/layout/hList1"/>
    <dgm:cxn modelId="{01ADF36D-ADCD-478A-AEBA-9C50A75C3755}" type="presParOf" srcId="{8344EDEA-09E8-4FD7-8B71-7810ABB20754}" destId="{52195C33-E3F0-40D1-B9CD-D6D7746D4B19}" srcOrd="1" destOrd="0" presId="urn:microsoft.com/office/officeart/2005/8/layout/hList1"/>
    <dgm:cxn modelId="{7311D431-D70B-4967-BACE-32906BDE9EF2}" type="presParOf" srcId="{CCD25D64-EC0B-4B9A-A7BA-BC16DC6DC5BA}" destId="{DC8B945A-A116-484C-992A-95EF4D3BFE4D}" srcOrd="1" destOrd="0" presId="urn:microsoft.com/office/officeart/2005/8/layout/hList1"/>
    <dgm:cxn modelId="{27C1EB51-B17F-463F-A51A-CFD863204644}" type="presParOf" srcId="{CCD25D64-EC0B-4B9A-A7BA-BC16DC6DC5BA}" destId="{B7104040-D24F-4399-A325-C186A97FCD25}" srcOrd="2" destOrd="0" presId="urn:microsoft.com/office/officeart/2005/8/layout/hList1"/>
    <dgm:cxn modelId="{F3AA3E0B-0E42-49B1-AFB6-AAE8DEE22E83}" type="presParOf" srcId="{B7104040-D24F-4399-A325-C186A97FCD25}" destId="{C42812A7-EA61-49F8-8CDC-8DFA7B6B1922}" srcOrd="0" destOrd="0" presId="urn:microsoft.com/office/officeart/2005/8/layout/hList1"/>
    <dgm:cxn modelId="{0FF6A1E5-D5AB-4B1C-BA93-01EFDB4055D2}" type="presParOf" srcId="{B7104040-D24F-4399-A325-C186A97FCD25}" destId="{55208555-60B3-48C8-A002-02620041A4CB}" srcOrd="1" destOrd="0" presId="urn:microsoft.com/office/officeart/2005/8/layout/hList1"/>
    <dgm:cxn modelId="{677E9BA8-9A82-41A4-A5E3-F5FDEB4F5E3C}" type="presParOf" srcId="{CCD25D64-EC0B-4B9A-A7BA-BC16DC6DC5BA}" destId="{0D699BAA-E934-477B-8AFE-AB85A11978C8}" srcOrd="3" destOrd="0" presId="urn:microsoft.com/office/officeart/2005/8/layout/hList1"/>
    <dgm:cxn modelId="{D47924FC-5995-4C7F-94A2-245E3EE8C8E2}" type="presParOf" srcId="{CCD25D64-EC0B-4B9A-A7BA-BC16DC6DC5BA}" destId="{183DE0EC-517C-4680-BC7A-C02CD99181FB}" srcOrd="4" destOrd="0" presId="urn:microsoft.com/office/officeart/2005/8/layout/hList1"/>
    <dgm:cxn modelId="{631673AE-9879-4E64-AC6B-50D05BA21196}" type="presParOf" srcId="{183DE0EC-517C-4680-BC7A-C02CD99181FB}" destId="{00C87335-A3E7-4974-B865-30CD1D048F19}" srcOrd="0" destOrd="0" presId="urn:microsoft.com/office/officeart/2005/8/layout/hList1"/>
    <dgm:cxn modelId="{A101389C-F1B0-447A-87B4-F4104185266C}" type="presParOf" srcId="{183DE0EC-517C-4680-BC7A-C02CD99181FB}" destId="{5E373966-1D94-4908-8CE7-03DA5A506116}" srcOrd="1" destOrd="0" presId="urn:microsoft.com/office/officeart/2005/8/layout/hList1"/>
    <dgm:cxn modelId="{14EB61C9-F925-4CF5-85CF-9F5827F4F591}" type="presParOf" srcId="{CCD25D64-EC0B-4B9A-A7BA-BC16DC6DC5BA}" destId="{51CD4114-4CB9-4D95-B40D-1365BFC40EDF}" srcOrd="5" destOrd="0" presId="urn:microsoft.com/office/officeart/2005/8/layout/hList1"/>
    <dgm:cxn modelId="{E031DD6E-5C83-4E8D-AEAB-8536916827E2}" type="presParOf" srcId="{CCD25D64-EC0B-4B9A-A7BA-BC16DC6DC5BA}" destId="{276C9226-7D87-484E-81A4-EDDCFEA7D9DC}" srcOrd="6" destOrd="0" presId="urn:microsoft.com/office/officeart/2005/8/layout/hList1"/>
    <dgm:cxn modelId="{0F28683F-F4FF-445C-9805-1D6384F08018}" type="presParOf" srcId="{276C9226-7D87-484E-81A4-EDDCFEA7D9DC}" destId="{EF27E632-19B4-441C-9658-A5EAEA105357}" srcOrd="0" destOrd="0" presId="urn:microsoft.com/office/officeart/2005/8/layout/hList1"/>
    <dgm:cxn modelId="{C3F5FC37-79C8-49A9-B8A3-55940862B4C3}" type="presParOf" srcId="{276C9226-7D87-484E-81A4-EDDCFEA7D9DC}" destId="{1380604C-AEE4-4767-9F0C-83590AC115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CD2AC-7865-478B-B9A4-4951FF551FB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757180BA-5F16-4514-AADB-3496881814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Financial A</a:t>
          </a:r>
          <a:r>
            <a:rPr lang="en-US" dirty="0">
              <a:latin typeface="Trebuchet MS" panose="020B0603020202020204"/>
            </a:rPr>
            <a:t>id Overview (Virtual Event) on Tuesday, October 4th at 6:30 pm</a:t>
          </a:r>
        </a:p>
        <a:p>
          <a:pPr>
            <a:lnSpc>
              <a:spcPct val="100000"/>
            </a:lnSpc>
          </a:pPr>
          <a:r>
            <a:rPr lang="en-US" dirty="0">
              <a:latin typeface="Trebuchet MS" panose="020B0603020202020204"/>
            </a:rPr>
            <a:t>FAFSA Overview (Virtual Event) on Wednesday, November 16th at 6:30 pm</a:t>
          </a:r>
          <a:endParaRPr lang="en-US" dirty="0"/>
        </a:p>
      </dgm:t>
    </dgm:pt>
    <dgm:pt modelId="{E4FE0624-1C68-49B2-AC83-25A4B8294A58}" type="parTrans" cxnId="{F4F33A05-B22F-4C44-BF30-ABB5EF7499FD}">
      <dgm:prSet/>
      <dgm:spPr/>
      <dgm:t>
        <a:bodyPr/>
        <a:lstStyle/>
        <a:p>
          <a:endParaRPr lang="en-US"/>
        </a:p>
      </dgm:t>
    </dgm:pt>
    <dgm:pt modelId="{4D2424F2-3ACA-4AA7-8A32-D400F2BD58EF}" type="sibTrans" cxnId="{F4F33A05-B22F-4C44-BF30-ABB5EF7499FD}">
      <dgm:prSet/>
      <dgm:spPr/>
      <dgm:t>
        <a:bodyPr/>
        <a:lstStyle/>
        <a:p>
          <a:endParaRPr lang="en-US"/>
        </a:p>
      </dgm:t>
    </dgm:pt>
    <dgm:pt modelId="{DE3CBA51-4979-4972-903F-F41DC47026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2023-2024 FAFSA will be available on </a:t>
          </a:r>
          <a:r>
            <a:rPr lang="en-US" dirty="0">
              <a:latin typeface="Trebuchet MS" panose="020B0603020202020204"/>
            </a:rPr>
            <a:t>10/1/22</a:t>
          </a:r>
          <a:r>
            <a:rPr lang="en-US" dirty="0"/>
            <a:t>; </a:t>
          </a:r>
          <a:r>
            <a:rPr lang="en-US" dirty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www.fafsa.gov</a:t>
          </a:r>
          <a:r>
            <a:rPr lang="en-US" dirty="0">
              <a:latin typeface="Trebuchet MS" panose="020B0603020202020204"/>
            </a:rPr>
            <a:t> </a:t>
          </a:r>
          <a:r>
            <a:rPr lang="en-US" dirty="0"/>
            <a:t> </a:t>
          </a:r>
          <a:r>
            <a:rPr lang="en-US" dirty="0">
              <a:latin typeface="Trebuchet MS" panose="020B0603020202020204"/>
            </a:rPr>
            <a:t>2021</a:t>
          </a:r>
          <a:r>
            <a:rPr lang="en-US" dirty="0"/>
            <a:t> tax information</a:t>
          </a:r>
        </a:p>
      </dgm:t>
    </dgm:pt>
    <dgm:pt modelId="{151B710B-E450-4DB1-97B6-5259EC4CCBFD}" type="parTrans" cxnId="{C65B78CD-F397-4B59-BC9F-A58A3B63A03B}">
      <dgm:prSet/>
      <dgm:spPr/>
      <dgm:t>
        <a:bodyPr/>
        <a:lstStyle/>
        <a:p>
          <a:endParaRPr lang="en-US"/>
        </a:p>
      </dgm:t>
    </dgm:pt>
    <dgm:pt modelId="{CBB9A4F9-8CF8-4411-BE39-50486CEFC2D7}" type="sibTrans" cxnId="{C65B78CD-F397-4B59-BC9F-A58A3B63A03B}">
      <dgm:prSet/>
      <dgm:spPr/>
      <dgm:t>
        <a:bodyPr/>
        <a:lstStyle/>
        <a:p>
          <a:endParaRPr lang="en-US"/>
        </a:p>
      </dgm:t>
    </dgm:pt>
    <dgm:pt modelId="{CB897443-DC02-4672-A99B-51C3C45BD1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CSS Profile, if required, completed in the fall</a:t>
          </a:r>
          <a:r>
            <a:rPr lang="en-US">
              <a:latin typeface="Trebuchet MS" panose="020B0603020202020204"/>
            </a:rPr>
            <a:t>  </a:t>
          </a:r>
          <a:endParaRPr lang="en-US"/>
        </a:p>
      </dgm:t>
    </dgm:pt>
    <dgm:pt modelId="{C323FF4E-61F4-4948-BF9D-AA9431BAC24E}" type="parTrans" cxnId="{E6ED011C-EB25-4F7B-8049-6C64B28307D8}">
      <dgm:prSet/>
      <dgm:spPr/>
      <dgm:t>
        <a:bodyPr/>
        <a:lstStyle/>
        <a:p>
          <a:endParaRPr lang="en-US"/>
        </a:p>
      </dgm:t>
    </dgm:pt>
    <dgm:pt modelId="{F4FB4854-9EFF-4906-BCE9-EFE6734B4E79}" type="sibTrans" cxnId="{E6ED011C-EB25-4F7B-8049-6C64B28307D8}">
      <dgm:prSet/>
      <dgm:spPr/>
      <dgm:t>
        <a:bodyPr/>
        <a:lstStyle/>
        <a:p>
          <a:endParaRPr lang="en-US"/>
        </a:p>
      </dgm:t>
    </dgm:pt>
    <dgm:pt modelId="{CC28E748-65A5-4740-8277-168010A2CF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Net Price Calculators on every college website</a:t>
          </a:r>
        </a:p>
      </dgm:t>
    </dgm:pt>
    <dgm:pt modelId="{16C56D89-BE83-47E5-B47F-66B22E3518FB}" type="parTrans" cxnId="{F2499522-8701-4D18-9741-7ADF440CFF45}">
      <dgm:prSet/>
      <dgm:spPr/>
      <dgm:t>
        <a:bodyPr/>
        <a:lstStyle/>
        <a:p>
          <a:endParaRPr lang="en-US"/>
        </a:p>
      </dgm:t>
    </dgm:pt>
    <dgm:pt modelId="{F1123F4C-1035-49BB-8261-1D411696E372}" type="sibTrans" cxnId="{F2499522-8701-4D18-9741-7ADF440CFF45}">
      <dgm:prSet/>
      <dgm:spPr/>
      <dgm:t>
        <a:bodyPr/>
        <a:lstStyle/>
        <a:p>
          <a:endParaRPr lang="en-US"/>
        </a:p>
      </dgm:t>
    </dgm:pt>
    <dgm:pt modelId="{5D7824C5-6BA7-4323-96EF-EACEB16FE6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Start thinking about scholarship search</a:t>
          </a:r>
        </a:p>
      </dgm:t>
    </dgm:pt>
    <dgm:pt modelId="{BE16CD9B-EBF5-42EC-AFDD-99D9FC807CF3}" type="parTrans" cxnId="{C8D38188-4EF2-4FFE-A4EC-37A5CB39BF26}">
      <dgm:prSet/>
      <dgm:spPr/>
      <dgm:t>
        <a:bodyPr/>
        <a:lstStyle/>
        <a:p>
          <a:endParaRPr lang="en-US"/>
        </a:p>
      </dgm:t>
    </dgm:pt>
    <dgm:pt modelId="{92C1AE15-E4D5-4831-8485-BC6C79074647}" type="sibTrans" cxnId="{C8D38188-4EF2-4FFE-A4EC-37A5CB39BF26}">
      <dgm:prSet/>
      <dgm:spPr/>
      <dgm:t>
        <a:bodyPr/>
        <a:lstStyle/>
        <a:p>
          <a:endParaRPr lang="en-US"/>
        </a:p>
      </dgm:t>
    </dgm:pt>
    <dgm:pt modelId="{89D113B7-2960-4934-99AB-CDC0D4D0B6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Naviance, employers, service organizations</a:t>
          </a:r>
          <a:r>
            <a:rPr lang="en-US" baseline="0">
              <a:latin typeface="Trebuchet MS" panose="020B0603020202020204"/>
            </a:rPr>
            <a:t> </a:t>
          </a:r>
          <a:endParaRPr lang="en-US">
            <a:latin typeface="Trebuchet MS" panose="020B0603020202020204"/>
          </a:endParaRPr>
        </a:p>
      </dgm:t>
    </dgm:pt>
    <dgm:pt modelId="{F278F860-B227-44F8-B257-8EC40D0CDB47}" type="parTrans" cxnId="{1F8E5C76-E5B4-4DD0-AB8B-07E9E99ADFB0}">
      <dgm:prSet/>
      <dgm:spPr/>
      <dgm:t>
        <a:bodyPr/>
        <a:lstStyle/>
        <a:p>
          <a:endParaRPr lang="en-US"/>
        </a:p>
      </dgm:t>
    </dgm:pt>
    <dgm:pt modelId="{3D171C83-459C-4009-B815-87B0E701D0E5}" type="sibTrans" cxnId="{1F8E5C76-E5B4-4DD0-AB8B-07E9E99ADFB0}">
      <dgm:prSet/>
      <dgm:spPr/>
      <dgm:t>
        <a:bodyPr/>
        <a:lstStyle/>
        <a:p>
          <a:endParaRPr lang="en-US"/>
        </a:p>
      </dgm:t>
    </dgm:pt>
    <dgm:pt modelId="{6113EB02-48F9-4EA1-A753-6FE189E6B5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You should NOT pay for a scholarship search or opportunity</a:t>
          </a:r>
          <a:r>
            <a:rPr lang="en-US" baseline="0">
              <a:latin typeface="Trebuchet MS" panose="020B0603020202020204"/>
            </a:rPr>
            <a:t>  </a:t>
          </a:r>
          <a:endParaRPr lang="en-US"/>
        </a:p>
      </dgm:t>
    </dgm:pt>
    <dgm:pt modelId="{56A5CC82-CF38-444E-BE7E-7552DA94A92A}" type="parTrans" cxnId="{16560001-5CE2-44DA-9098-3EC2AE236B89}">
      <dgm:prSet/>
      <dgm:spPr/>
      <dgm:t>
        <a:bodyPr/>
        <a:lstStyle/>
        <a:p>
          <a:endParaRPr lang="en-US"/>
        </a:p>
      </dgm:t>
    </dgm:pt>
    <dgm:pt modelId="{38D969D7-0D0E-4572-8FE5-BDB9D3A577D6}" type="sibTrans" cxnId="{16560001-5CE2-44DA-9098-3EC2AE236B89}">
      <dgm:prSet/>
      <dgm:spPr/>
      <dgm:t>
        <a:bodyPr/>
        <a:lstStyle/>
        <a:p>
          <a:endParaRPr lang="en-US"/>
        </a:p>
      </dgm:t>
    </dgm:pt>
    <dgm:pt modelId="{8FB3EFFE-3F18-410E-B34E-C0851E8E4492}" type="pres">
      <dgm:prSet presAssocID="{489CD2AC-7865-478B-B9A4-4951FF551FBF}" presName="root" presStyleCnt="0">
        <dgm:presLayoutVars>
          <dgm:dir/>
          <dgm:resizeHandles val="exact"/>
        </dgm:presLayoutVars>
      </dgm:prSet>
      <dgm:spPr/>
    </dgm:pt>
    <dgm:pt modelId="{48A6FDA2-3236-48B7-9098-A0C52A366CF8}" type="pres">
      <dgm:prSet presAssocID="{757180BA-5F16-4514-AADB-3496881814E5}" presName="compNode" presStyleCnt="0"/>
      <dgm:spPr/>
    </dgm:pt>
    <dgm:pt modelId="{90E2AFE4-6A1D-4CEF-930D-163849066122}" type="pres">
      <dgm:prSet presAssocID="{757180BA-5F16-4514-AADB-3496881814E5}" presName="bgRect" presStyleLbl="bgShp" presStyleIdx="0" presStyleCnt="5"/>
      <dgm:spPr/>
    </dgm:pt>
    <dgm:pt modelId="{C0F5B664-5344-4E33-91F5-9037D12945A8}" type="pres">
      <dgm:prSet presAssocID="{757180BA-5F16-4514-AADB-3496881814E5}" presName="iconRect" presStyleLbl="node1" presStyleIdx="0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69477542-BC5A-433B-9AF7-B60B1695CD95}" type="pres">
      <dgm:prSet presAssocID="{757180BA-5F16-4514-AADB-3496881814E5}" presName="spaceRect" presStyleCnt="0"/>
      <dgm:spPr/>
    </dgm:pt>
    <dgm:pt modelId="{D39F915F-8B6B-4D5A-B914-1A0C905D48E6}" type="pres">
      <dgm:prSet presAssocID="{757180BA-5F16-4514-AADB-3496881814E5}" presName="parTx" presStyleLbl="revTx" presStyleIdx="0" presStyleCnt="6">
        <dgm:presLayoutVars>
          <dgm:chMax val="0"/>
          <dgm:chPref val="0"/>
        </dgm:presLayoutVars>
      </dgm:prSet>
      <dgm:spPr/>
    </dgm:pt>
    <dgm:pt modelId="{733DFA92-6F45-492A-B15B-581DFBE8B1AB}" type="pres">
      <dgm:prSet presAssocID="{4D2424F2-3ACA-4AA7-8A32-D400F2BD58EF}" presName="sibTrans" presStyleCnt="0"/>
      <dgm:spPr/>
    </dgm:pt>
    <dgm:pt modelId="{7F0222FB-687F-4EFB-B857-6D21E45075F2}" type="pres">
      <dgm:prSet presAssocID="{DE3CBA51-4979-4972-903F-F41DC4702651}" presName="compNode" presStyleCnt="0"/>
      <dgm:spPr/>
    </dgm:pt>
    <dgm:pt modelId="{1841DF79-4C6F-414C-8C64-8E00745204FE}" type="pres">
      <dgm:prSet presAssocID="{DE3CBA51-4979-4972-903F-F41DC4702651}" presName="bgRect" presStyleLbl="bgShp" presStyleIdx="1" presStyleCnt="5"/>
      <dgm:spPr/>
    </dgm:pt>
    <dgm:pt modelId="{C374B951-98AC-416F-949B-24D74FF2D359}" type="pres">
      <dgm:prSet presAssocID="{DE3CBA51-4979-4972-903F-F41DC4702651}" presName="iconRect" presStyleLbl="node1" presStyleIdx="1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rror"/>
        </a:ext>
      </dgm:extLst>
    </dgm:pt>
    <dgm:pt modelId="{3B3B2309-2BAA-45E8-B09C-961DBE5348E2}" type="pres">
      <dgm:prSet presAssocID="{DE3CBA51-4979-4972-903F-F41DC4702651}" presName="spaceRect" presStyleCnt="0"/>
      <dgm:spPr/>
    </dgm:pt>
    <dgm:pt modelId="{708F7822-7F21-4D99-AF19-073057D883AC}" type="pres">
      <dgm:prSet presAssocID="{DE3CBA51-4979-4972-903F-F41DC4702651}" presName="parTx" presStyleLbl="revTx" presStyleIdx="1" presStyleCnt="6">
        <dgm:presLayoutVars>
          <dgm:chMax val="0"/>
          <dgm:chPref val="0"/>
        </dgm:presLayoutVars>
      </dgm:prSet>
      <dgm:spPr/>
    </dgm:pt>
    <dgm:pt modelId="{C4005E1F-CF27-4E47-8361-9D997390E889}" type="pres">
      <dgm:prSet presAssocID="{CBB9A4F9-8CF8-4411-BE39-50486CEFC2D7}" presName="sibTrans" presStyleCnt="0"/>
      <dgm:spPr/>
    </dgm:pt>
    <dgm:pt modelId="{7CF27AD2-54E8-4932-AB44-69880A1F20F3}" type="pres">
      <dgm:prSet presAssocID="{CB897443-DC02-4672-A99B-51C3C45BD15E}" presName="compNode" presStyleCnt="0"/>
      <dgm:spPr/>
    </dgm:pt>
    <dgm:pt modelId="{A74A0AC9-A443-4566-9C0E-82C254FE7F83}" type="pres">
      <dgm:prSet presAssocID="{CB897443-DC02-4672-A99B-51C3C45BD15E}" presName="bgRect" presStyleLbl="bgShp" presStyleIdx="2" presStyleCnt="5"/>
      <dgm:spPr/>
    </dgm:pt>
    <dgm:pt modelId="{A68EB7B3-49C9-4D14-83D5-A3E9A5FFDD04}" type="pres">
      <dgm:prSet presAssocID="{CB897443-DC02-4672-A99B-51C3C45BD15E}" presName="iconRect" presStyleLbl="node1" presStyleIdx="2" presStyleCnt="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e HTML"/>
        </a:ext>
      </dgm:extLst>
    </dgm:pt>
    <dgm:pt modelId="{E27C9831-BD9F-4406-B6D2-68BECFF28420}" type="pres">
      <dgm:prSet presAssocID="{CB897443-DC02-4672-A99B-51C3C45BD15E}" presName="spaceRect" presStyleCnt="0"/>
      <dgm:spPr/>
    </dgm:pt>
    <dgm:pt modelId="{42ED79D3-A15C-4597-8D1D-32AEDEBC0EE4}" type="pres">
      <dgm:prSet presAssocID="{CB897443-DC02-4672-A99B-51C3C45BD15E}" presName="parTx" presStyleLbl="revTx" presStyleIdx="2" presStyleCnt="6">
        <dgm:presLayoutVars>
          <dgm:chMax val="0"/>
          <dgm:chPref val="0"/>
        </dgm:presLayoutVars>
      </dgm:prSet>
      <dgm:spPr/>
    </dgm:pt>
    <dgm:pt modelId="{77D37354-F15B-4337-9331-77FC612F6DB7}" type="pres">
      <dgm:prSet presAssocID="{F4FB4854-9EFF-4906-BCE9-EFE6734B4E79}" presName="sibTrans" presStyleCnt="0"/>
      <dgm:spPr/>
    </dgm:pt>
    <dgm:pt modelId="{8A437805-8F53-4DC2-AF63-7C08AC238742}" type="pres">
      <dgm:prSet presAssocID="{CC28E748-65A5-4740-8277-168010A2CF89}" presName="compNode" presStyleCnt="0"/>
      <dgm:spPr/>
    </dgm:pt>
    <dgm:pt modelId="{CF64C8B1-164E-4863-9B70-C28CBB16E182}" type="pres">
      <dgm:prSet presAssocID="{CC28E748-65A5-4740-8277-168010A2CF89}" presName="bgRect" presStyleLbl="bgShp" presStyleIdx="3" presStyleCnt="5"/>
      <dgm:spPr/>
    </dgm:pt>
    <dgm:pt modelId="{7EADD07C-F52A-4183-9BEA-E3313680CA30}" type="pres">
      <dgm:prSet presAssocID="{CC28E748-65A5-4740-8277-168010A2CF89}" presName="iconRect" presStyleLbl="node1" presStyleIdx="3" presStyleCnt="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tor"/>
        </a:ext>
      </dgm:extLst>
    </dgm:pt>
    <dgm:pt modelId="{03699D11-A8DC-40DA-9FE4-74FAAB6B07B5}" type="pres">
      <dgm:prSet presAssocID="{CC28E748-65A5-4740-8277-168010A2CF89}" presName="spaceRect" presStyleCnt="0"/>
      <dgm:spPr/>
    </dgm:pt>
    <dgm:pt modelId="{8910955B-11CB-424E-8EA9-7B4EAF46FEE9}" type="pres">
      <dgm:prSet presAssocID="{CC28E748-65A5-4740-8277-168010A2CF89}" presName="parTx" presStyleLbl="revTx" presStyleIdx="3" presStyleCnt="6">
        <dgm:presLayoutVars>
          <dgm:chMax val="0"/>
          <dgm:chPref val="0"/>
        </dgm:presLayoutVars>
      </dgm:prSet>
      <dgm:spPr/>
    </dgm:pt>
    <dgm:pt modelId="{37B0AE3A-F647-48C9-8BD9-9D74CCC9FEFC}" type="pres">
      <dgm:prSet presAssocID="{F1123F4C-1035-49BB-8261-1D411696E372}" presName="sibTrans" presStyleCnt="0"/>
      <dgm:spPr/>
    </dgm:pt>
    <dgm:pt modelId="{ED52AEFE-C7F1-4787-B62D-D8F0E761B7EC}" type="pres">
      <dgm:prSet presAssocID="{5D7824C5-6BA7-4323-96EF-EACEB16FE6FE}" presName="compNode" presStyleCnt="0"/>
      <dgm:spPr/>
    </dgm:pt>
    <dgm:pt modelId="{28589FC6-93BC-4CFD-928C-51C1F1B5A73F}" type="pres">
      <dgm:prSet presAssocID="{5D7824C5-6BA7-4323-96EF-EACEB16FE6FE}" presName="bgRect" presStyleLbl="bgShp" presStyleIdx="4" presStyleCnt="5"/>
      <dgm:spPr/>
    </dgm:pt>
    <dgm:pt modelId="{083B145F-D4E0-4F0E-AB12-538F30C2B282}" type="pres">
      <dgm:prSet presAssocID="{5D7824C5-6BA7-4323-96EF-EACEB16FE6FE}" presName="iconRect" presStyleLbl="node1" presStyleIdx="4" presStyleCnt="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bric Report Library"/>
        </a:ext>
      </dgm:extLst>
    </dgm:pt>
    <dgm:pt modelId="{4A77CDD4-540E-4F84-9FAF-F13DBF612DC5}" type="pres">
      <dgm:prSet presAssocID="{5D7824C5-6BA7-4323-96EF-EACEB16FE6FE}" presName="spaceRect" presStyleCnt="0"/>
      <dgm:spPr/>
    </dgm:pt>
    <dgm:pt modelId="{4FE3317C-2990-4939-8169-FDD95F2D01AA}" type="pres">
      <dgm:prSet presAssocID="{5D7824C5-6BA7-4323-96EF-EACEB16FE6FE}" presName="parTx" presStyleLbl="revTx" presStyleIdx="4" presStyleCnt="6">
        <dgm:presLayoutVars>
          <dgm:chMax val="0"/>
          <dgm:chPref val="0"/>
        </dgm:presLayoutVars>
      </dgm:prSet>
      <dgm:spPr/>
    </dgm:pt>
    <dgm:pt modelId="{EF2281FF-3809-418A-93E4-9EF143C938A5}" type="pres">
      <dgm:prSet presAssocID="{5D7824C5-6BA7-4323-96EF-EACEB16FE6FE}" presName="desTx" presStyleLbl="revTx" presStyleIdx="5" presStyleCnt="6">
        <dgm:presLayoutVars/>
      </dgm:prSet>
      <dgm:spPr/>
    </dgm:pt>
  </dgm:ptLst>
  <dgm:cxnLst>
    <dgm:cxn modelId="{16560001-5CE2-44DA-9098-3EC2AE236B89}" srcId="{5D7824C5-6BA7-4323-96EF-EACEB16FE6FE}" destId="{6113EB02-48F9-4EA1-A753-6FE189E6B52E}" srcOrd="1" destOrd="0" parTransId="{56A5CC82-CF38-444E-BE7E-7552DA94A92A}" sibTransId="{38D969D7-0D0E-4572-8FE5-BDB9D3A577D6}"/>
    <dgm:cxn modelId="{F4F33A05-B22F-4C44-BF30-ABB5EF7499FD}" srcId="{489CD2AC-7865-478B-B9A4-4951FF551FBF}" destId="{757180BA-5F16-4514-AADB-3496881814E5}" srcOrd="0" destOrd="0" parTransId="{E4FE0624-1C68-49B2-AC83-25A4B8294A58}" sibTransId="{4D2424F2-3ACA-4AA7-8A32-D400F2BD58EF}"/>
    <dgm:cxn modelId="{72304819-C2E5-4B98-A824-2B2EDEE35437}" type="presOf" srcId="{5D7824C5-6BA7-4323-96EF-EACEB16FE6FE}" destId="{4FE3317C-2990-4939-8169-FDD95F2D01AA}" srcOrd="0" destOrd="0" presId="urn:microsoft.com/office/officeart/2018/2/layout/IconVerticalSolidList"/>
    <dgm:cxn modelId="{E6ED011C-EB25-4F7B-8049-6C64B28307D8}" srcId="{489CD2AC-7865-478B-B9A4-4951FF551FBF}" destId="{CB897443-DC02-4672-A99B-51C3C45BD15E}" srcOrd="2" destOrd="0" parTransId="{C323FF4E-61F4-4948-BF9D-AA9431BAC24E}" sibTransId="{F4FB4854-9EFF-4906-BCE9-EFE6734B4E79}"/>
    <dgm:cxn modelId="{F2499522-8701-4D18-9741-7ADF440CFF45}" srcId="{489CD2AC-7865-478B-B9A4-4951FF551FBF}" destId="{CC28E748-65A5-4740-8277-168010A2CF89}" srcOrd="3" destOrd="0" parTransId="{16C56D89-BE83-47E5-B47F-66B22E3518FB}" sibTransId="{F1123F4C-1035-49BB-8261-1D411696E372}"/>
    <dgm:cxn modelId="{7484415D-5E00-40D6-904C-9D066F9B9ECC}" type="presOf" srcId="{6113EB02-48F9-4EA1-A753-6FE189E6B52E}" destId="{EF2281FF-3809-418A-93E4-9EF143C938A5}" srcOrd="0" destOrd="1" presId="urn:microsoft.com/office/officeart/2018/2/layout/IconVerticalSolidList"/>
    <dgm:cxn modelId="{1F8E5C76-E5B4-4DD0-AB8B-07E9E99ADFB0}" srcId="{5D7824C5-6BA7-4323-96EF-EACEB16FE6FE}" destId="{89D113B7-2960-4934-99AB-CDC0D4D0B62B}" srcOrd="0" destOrd="0" parTransId="{F278F860-B227-44F8-B257-8EC40D0CDB47}" sibTransId="{3D171C83-459C-4009-B815-87B0E701D0E5}"/>
    <dgm:cxn modelId="{FDD41677-AA4B-43BA-B652-18BE679D0C84}" type="presOf" srcId="{757180BA-5F16-4514-AADB-3496881814E5}" destId="{D39F915F-8B6B-4D5A-B914-1A0C905D48E6}" srcOrd="0" destOrd="0" presId="urn:microsoft.com/office/officeart/2018/2/layout/IconVerticalSolidList"/>
    <dgm:cxn modelId="{C8D38188-4EF2-4FFE-A4EC-37A5CB39BF26}" srcId="{489CD2AC-7865-478B-B9A4-4951FF551FBF}" destId="{5D7824C5-6BA7-4323-96EF-EACEB16FE6FE}" srcOrd="4" destOrd="0" parTransId="{BE16CD9B-EBF5-42EC-AFDD-99D9FC807CF3}" sibTransId="{92C1AE15-E4D5-4831-8485-BC6C79074647}"/>
    <dgm:cxn modelId="{CE48B18B-AF32-4709-B7C5-869B215D9BDB}" type="presOf" srcId="{DE3CBA51-4979-4972-903F-F41DC4702651}" destId="{708F7822-7F21-4D99-AF19-073057D883AC}" srcOrd="0" destOrd="0" presId="urn:microsoft.com/office/officeart/2018/2/layout/IconVerticalSolidList"/>
    <dgm:cxn modelId="{5C90E396-59B8-40C3-825C-7DA28EA13F12}" type="presOf" srcId="{89D113B7-2960-4934-99AB-CDC0D4D0B62B}" destId="{EF2281FF-3809-418A-93E4-9EF143C938A5}" srcOrd="0" destOrd="0" presId="urn:microsoft.com/office/officeart/2018/2/layout/IconVerticalSolidList"/>
    <dgm:cxn modelId="{C469E8A2-6B8D-40D7-A064-6FEBEF081967}" type="presOf" srcId="{489CD2AC-7865-478B-B9A4-4951FF551FBF}" destId="{8FB3EFFE-3F18-410E-B34E-C0851E8E4492}" srcOrd="0" destOrd="0" presId="urn:microsoft.com/office/officeart/2018/2/layout/IconVerticalSolidList"/>
    <dgm:cxn modelId="{C28927CB-8562-4DE9-94FD-1654D47B3E9A}" type="presOf" srcId="{CC28E748-65A5-4740-8277-168010A2CF89}" destId="{8910955B-11CB-424E-8EA9-7B4EAF46FEE9}" srcOrd="0" destOrd="0" presId="urn:microsoft.com/office/officeart/2018/2/layout/IconVerticalSolidList"/>
    <dgm:cxn modelId="{C65B78CD-F397-4B59-BC9F-A58A3B63A03B}" srcId="{489CD2AC-7865-478B-B9A4-4951FF551FBF}" destId="{DE3CBA51-4979-4972-903F-F41DC4702651}" srcOrd="1" destOrd="0" parTransId="{151B710B-E450-4DB1-97B6-5259EC4CCBFD}" sibTransId="{CBB9A4F9-8CF8-4411-BE39-50486CEFC2D7}"/>
    <dgm:cxn modelId="{06F504F4-1634-45A3-8E90-220CF18A46C1}" type="presOf" srcId="{CB897443-DC02-4672-A99B-51C3C45BD15E}" destId="{42ED79D3-A15C-4597-8D1D-32AEDEBC0EE4}" srcOrd="0" destOrd="0" presId="urn:microsoft.com/office/officeart/2018/2/layout/IconVerticalSolidList"/>
    <dgm:cxn modelId="{75D24C76-1C56-48DC-851A-F209B603B838}" type="presParOf" srcId="{8FB3EFFE-3F18-410E-B34E-C0851E8E4492}" destId="{48A6FDA2-3236-48B7-9098-A0C52A366CF8}" srcOrd="0" destOrd="0" presId="urn:microsoft.com/office/officeart/2018/2/layout/IconVerticalSolidList"/>
    <dgm:cxn modelId="{A30DABB6-B957-4E87-B11F-7AF5AF0AF2C1}" type="presParOf" srcId="{48A6FDA2-3236-48B7-9098-A0C52A366CF8}" destId="{90E2AFE4-6A1D-4CEF-930D-163849066122}" srcOrd="0" destOrd="0" presId="urn:microsoft.com/office/officeart/2018/2/layout/IconVerticalSolidList"/>
    <dgm:cxn modelId="{FF8F4DA3-4B5C-4D5C-9B7F-7A57E167329B}" type="presParOf" srcId="{48A6FDA2-3236-48B7-9098-A0C52A366CF8}" destId="{C0F5B664-5344-4E33-91F5-9037D12945A8}" srcOrd="1" destOrd="0" presId="urn:microsoft.com/office/officeart/2018/2/layout/IconVerticalSolidList"/>
    <dgm:cxn modelId="{D3AE0F89-2AAA-4AAE-A915-C0FFD95D0A3F}" type="presParOf" srcId="{48A6FDA2-3236-48B7-9098-A0C52A366CF8}" destId="{69477542-BC5A-433B-9AF7-B60B1695CD95}" srcOrd="2" destOrd="0" presId="urn:microsoft.com/office/officeart/2018/2/layout/IconVerticalSolidList"/>
    <dgm:cxn modelId="{134B1541-6059-40D5-BCE6-5E170AEC42A3}" type="presParOf" srcId="{48A6FDA2-3236-48B7-9098-A0C52A366CF8}" destId="{D39F915F-8B6B-4D5A-B914-1A0C905D48E6}" srcOrd="3" destOrd="0" presId="urn:microsoft.com/office/officeart/2018/2/layout/IconVerticalSolidList"/>
    <dgm:cxn modelId="{5F4F9DFB-2074-4FD4-8013-CD0E14689321}" type="presParOf" srcId="{8FB3EFFE-3F18-410E-B34E-C0851E8E4492}" destId="{733DFA92-6F45-492A-B15B-581DFBE8B1AB}" srcOrd="1" destOrd="0" presId="urn:microsoft.com/office/officeart/2018/2/layout/IconVerticalSolidList"/>
    <dgm:cxn modelId="{6449FC0F-0285-4845-B3F8-D08629898983}" type="presParOf" srcId="{8FB3EFFE-3F18-410E-B34E-C0851E8E4492}" destId="{7F0222FB-687F-4EFB-B857-6D21E45075F2}" srcOrd="2" destOrd="0" presId="urn:microsoft.com/office/officeart/2018/2/layout/IconVerticalSolidList"/>
    <dgm:cxn modelId="{A53066C5-8EF4-4AA2-9055-A9B652072D75}" type="presParOf" srcId="{7F0222FB-687F-4EFB-B857-6D21E45075F2}" destId="{1841DF79-4C6F-414C-8C64-8E00745204FE}" srcOrd="0" destOrd="0" presId="urn:microsoft.com/office/officeart/2018/2/layout/IconVerticalSolidList"/>
    <dgm:cxn modelId="{7C48D297-CBD0-447A-BDF2-0B23C48C8212}" type="presParOf" srcId="{7F0222FB-687F-4EFB-B857-6D21E45075F2}" destId="{C374B951-98AC-416F-949B-24D74FF2D359}" srcOrd="1" destOrd="0" presId="urn:microsoft.com/office/officeart/2018/2/layout/IconVerticalSolidList"/>
    <dgm:cxn modelId="{C5742C68-59D9-4190-9969-04FCB0AE4907}" type="presParOf" srcId="{7F0222FB-687F-4EFB-B857-6D21E45075F2}" destId="{3B3B2309-2BAA-45E8-B09C-961DBE5348E2}" srcOrd="2" destOrd="0" presId="urn:microsoft.com/office/officeart/2018/2/layout/IconVerticalSolidList"/>
    <dgm:cxn modelId="{6A10DC39-753B-4B9A-B832-310A0133C8FF}" type="presParOf" srcId="{7F0222FB-687F-4EFB-B857-6D21E45075F2}" destId="{708F7822-7F21-4D99-AF19-073057D883AC}" srcOrd="3" destOrd="0" presId="urn:microsoft.com/office/officeart/2018/2/layout/IconVerticalSolidList"/>
    <dgm:cxn modelId="{ED8C4176-E013-409D-A6FE-7022D5116770}" type="presParOf" srcId="{8FB3EFFE-3F18-410E-B34E-C0851E8E4492}" destId="{C4005E1F-CF27-4E47-8361-9D997390E889}" srcOrd="3" destOrd="0" presId="urn:microsoft.com/office/officeart/2018/2/layout/IconVerticalSolidList"/>
    <dgm:cxn modelId="{CB412D23-5D6A-4BC0-B1F9-56E1A4C8A3E8}" type="presParOf" srcId="{8FB3EFFE-3F18-410E-B34E-C0851E8E4492}" destId="{7CF27AD2-54E8-4932-AB44-69880A1F20F3}" srcOrd="4" destOrd="0" presId="urn:microsoft.com/office/officeart/2018/2/layout/IconVerticalSolidList"/>
    <dgm:cxn modelId="{05BD1D89-06A5-4E8C-96BF-BEB5562EC5AC}" type="presParOf" srcId="{7CF27AD2-54E8-4932-AB44-69880A1F20F3}" destId="{A74A0AC9-A443-4566-9C0E-82C254FE7F83}" srcOrd="0" destOrd="0" presId="urn:microsoft.com/office/officeart/2018/2/layout/IconVerticalSolidList"/>
    <dgm:cxn modelId="{941BD0AE-F1BA-4975-B84E-1AFD00AF5092}" type="presParOf" srcId="{7CF27AD2-54E8-4932-AB44-69880A1F20F3}" destId="{A68EB7B3-49C9-4D14-83D5-A3E9A5FFDD04}" srcOrd="1" destOrd="0" presId="urn:microsoft.com/office/officeart/2018/2/layout/IconVerticalSolidList"/>
    <dgm:cxn modelId="{A3CB81A3-1C91-49F7-B1A9-0D85E4BC9AB1}" type="presParOf" srcId="{7CF27AD2-54E8-4932-AB44-69880A1F20F3}" destId="{E27C9831-BD9F-4406-B6D2-68BECFF28420}" srcOrd="2" destOrd="0" presId="urn:microsoft.com/office/officeart/2018/2/layout/IconVerticalSolidList"/>
    <dgm:cxn modelId="{6C003566-A9B8-4867-BB4D-5FA3C8A2CECE}" type="presParOf" srcId="{7CF27AD2-54E8-4932-AB44-69880A1F20F3}" destId="{42ED79D3-A15C-4597-8D1D-32AEDEBC0EE4}" srcOrd="3" destOrd="0" presId="urn:microsoft.com/office/officeart/2018/2/layout/IconVerticalSolidList"/>
    <dgm:cxn modelId="{C4319581-13AA-4992-A6CA-11EC87500A90}" type="presParOf" srcId="{8FB3EFFE-3F18-410E-B34E-C0851E8E4492}" destId="{77D37354-F15B-4337-9331-77FC612F6DB7}" srcOrd="5" destOrd="0" presId="urn:microsoft.com/office/officeart/2018/2/layout/IconVerticalSolidList"/>
    <dgm:cxn modelId="{937EAAD5-C1EC-4685-AA50-F07736B399A6}" type="presParOf" srcId="{8FB3EFFE-3F18-410E-B34E-C0851E8E4492}" destId="{8A437805-8F53-4DC2-AF63-7C08AC238742}" srcOrd="6" destOrd="0" presId="urn:microsoft.com/office/officeart/2018/2/layout/IconVerticalSolidList"/>
    <dgm:cxn modelId="{438160E9-337B-4940-B35D-F721E9065F5C}" type="presParOf" srcId="{8A437805-8F53-4DC2-AF63-7C08AC238742}" destId="{CF64C8B1-164E-4863-9B70-C28CBB16E182}" srcOrd="0" destOrd="0" presId="urn:microsoft.com/office/officeart/2018/2/layout/IconVerticalSolidList"/>
    <dgm:cxn modelId="{867398CF-F287-4B0B-BEB0-D48B58C6F4E5}" type="presParOf" srcId="{8A437805-8F53-4DC2-AF63-7C08AC238742}" destId="{7EADD07C-F52A-4183-9BEA-E3313680CA30}" srcOrd="1" destOrd="0" presId="urn:microsoft.com/office/officeart/2018/2/layout/IconVerticalSolidList"/>
    <dgm:cxn modelId="{0BD0FC40-C6AD-45A7-889E-FD442838D6CB}" type="presParOf" srcId="{8A437805-8F53-4DC2-AF63-7C08AC238742}" destId="{03699D11-A8DC-40DA-9FE4-74FAAB6B07B5}" srcOrd="2" destOrd="0" presId="urn:microsoft.com/office/officeart/2018/2/layout/IconVerticalSolidList"/>
    <dgm:cxn modelId="{6D6D8A3A-BA07-4FDB-BC00-F9CB867F3C96}" type="presParOf" srcId="{8A437805-8F53-4DC2-AF63-7C08AC238742}" destId="{8910955B-11CB-424E-8EA9-7B4EAF46FEE9}" srcOrd="3" destOrd="0" presId="urn:microsoft.com/office/officeart/2018/2/layout/IconVerticalSolidList"/>
    <dgm:cxn modelId="{168796DD-8CB3-41EE-9F9C-F57EAB92B9CA}" type="presParOf" srcId="{8FB3EFFE-3F18-410E-B34E-C0851E8E4492}" destId="{37B0AE3A-F647-48C9-8BD9-9D74CCC9FEFC}" srcOrd="7" destOrd="0" presId="urn:microsoft.com/office/officeart/2018/2/layout/IconVerticalSolidList"/>
    <dgm:cxn modelId="{0986A044-1659-4F8F-8B74-4F35722C24B7}" type="presParOf" srcId="{8FB3EFFE-3F18-410E-B34E-C0851E8E4492}" destId="{ED52AEFE-C7F1-4787-B62D-D8F0E761B7EC}" srcOrd="8" destOrd="0" presId="urn:microsoft.com/office/officeart/2018/2/layout/IconVerticalSolidList"/>
    <dgm:cxn modelId="{BA0AF7FB-099E-404A-847D-9A2F7DD6F5DD}" type="presParOf" srcId="{ED52AEFE-C7F1-4787-B62D-D8F0E761B7EC}" destId="{28589FC6-93BC-4CFD-928C-51C1F1B5A73F}" srcOrd="0" destOrd="0" presId="urn:microsoft.com/office/officeart/2018/2/layout/IconVerticalSolidList"/>
    <dgm:cxn modelId="{38558E24-B52F-4C0E-AC2C-F69A2B82B2F0}" type="presParOf" srcId="{ED52AEFE-C7F1-4787-B62D-D8F0E761B7EC}" destId="{083B145F-D4E0-4F0E-AB12-538F30C2B282}" srcOrd="1" destOrd="0" presId="urn:microsoft.com/office/officeart/2018/2/layout/IconVerticalSolidList"/>
    <dgm:cxn modelId="{BA3DE7BC-D774-461A-B418-16BBABC49B37}" type="presParOf" srcId="{ED52AEFE-C7F1-4787-B62D-D8F0E761B7EC}" destId="{4A77CDD4-540E-4F84-9FAF-F13DBF612DC5}" srcOrd="2" destOrd="0" presId="urn:microsoft.com/office/officeart/2018/2/layout/IconVerticalSolidList"/>
    <dgm:cxn modelId="{A658B98D-716E-4B78-89AD-1EAD76E500B0}" type="presParOf" srcId="{ED52AEFE-C7F1-4787-B62D-D8F0E761B7EC}" destId="{4FE3317C-2990-4939-8169-FDD95F2D01AA}" srcOrd="3" destOrd="0" presId="urn:microsoft.com/office/officeart/2018/2/layout/IconVerticalSolidList"/>
    <dgm:cxn modelId="{9C6858FB-9EBC-43DD-814E-3F536B3D0516}" type="presParOf" srcId="{ED52AEFE-C7F1-4787-B62D-D8F0E761B7EC}" destId="{EF2281FF-3809-418A-93E4-9EF143C938A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C26303-91F8-4CAE-B352-D465A671710E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89B2FC-34B4-40FB-847E-83E3A36246FB}">
      <dgm:prSet/>
      <dgm:spPr/>
      <dgm:t>
        <a:bodyPr/>
        <a:lstStyle/>
        <a:p>
          <a:pPr>
            <a:defRPr b="1"/>
          </a:pPr>
          <a:r>
            <a:rPr lang="en-US" dirty="0"/>
            <a:t>Tuesday, October 4th, 6:30 PM</a:t>
          </a:r>
        </a:p>
      </dgm:t>
    </dgm:pt>
    <dgm:pt modelId="{FAC4D53D-AE0E-4B90-89EB-D36967CF8228}" type="parTrans" cxnId="{2D7064CB-6E99-418F-A104-2CCA8A116914}">
      <dgm:prSet/>
      <dgm:spPr/>
      <dgm:t>
        <a:bodyPr/>
        <a:lstStyle/>
        <a:p>
          <a:endParaRPr lang="en-US"/>
        </a:p>
      </dgm:t>
    </dgm:pt>
    <dgm:pt modelId="{25CA6F2B-58B2-4BD7-BAE3-3A1507269469}" type="sibTrans" cxnId="{2D7064CB-6E99-418F-A104-2CCA8A116914}">
      <dgm:prSet/>
      <dgm:spPr/>
      <dgm:t>
        <a:bodyPr/>
        <a:lstStyle/>
        <a:p>
          <a:endParaRPr lang="en-US"/>
        </a:p>
      </dgm:t>
    </dgm:pt>
    <dgm:pt modelId="{B7740CC2-0334-4316-AD4F-8005BC0592F9}">
      <dgm:prSet/>
      <dgm:spPr/>
      <dgm:t>
        <a:bodyPr/>
        <a:lstStyle/>
        <a:p>
          <a:r>
            <a:rPr lang="en-US" dirty="0"/>
            <a:t>The VIRTUAL District Financial Aid Night, "Financial Aid Overview" will be on Tuesday, October 4, 2022, at 6:30 pm, by our PHEAA representative, Fran McKeown.  A link will be provided to log into this session.  </a:t>
          </a:r>
        </a:p>
      </dgm:t>
    </dgm:pt>
    <dgm:pt modelId="{88357CB1-68D7-4BDE-B503-D6906C563829}" type="parTrans" cxnId="{36565DF6-B0C4-4202-8B42-65DB7C190114}">
      <dgm:prSet/>
      <dgm:spPr/>
      <dgm:t>
        <a:bodyPr/>
        <a:lstStyle/>
        <a:p>
          <a:endParaRPr lang="en-US"/>
        </a:p>
      </dgm:t>
    </dgm:pt>
    <dgm:pt modelId="{6B5B7984-BB7B-42A0-87E4-6CB8C39F2B6A}" type="sibTrans" cxnId="{36565DF6-B0C4-4202-8B42-65DB7C190114}">
      <dgm:prSet/>
      <dgm:spPr/>
      <dgm:t>
        <a:bodyPr/>
        <a:lstStyle/>
        <a:p>
          <a:endParaRPr lang="en-US"/>
        </a:p>
      </dgm:t>
    </dgm:pt>
    <dgm:pt modelId="{B1FCB4FA-9B0F-436F-9848-5007A37CA172}">
      <dgm:prSet/>
      <dgm:spPr/>
      <dgm:t>
        <a:bodyPr/>
        <a:lstStyle/>
        <a:p>
          <a:pPr>
            <a:defRPr b="1"/>
          </a:pPr>
          <a:r>
            <a:rPr lang="en-US" dirty="0"/>
            <a:t>Wednesday, November 16th, 6:30 PM</a:t>
          </a:r>
        </a:p>
      </dgm:t>
    </dgm:pt>
    <dgm:pt modelId="{6CAE9FD9-DAC9-4C0A-A498-5FE36509B668}" type="parTrans" cxnId="{0BC00865-EBCA-4144-896F-5F31B02DF941}">
      <dgm:prSet/>
      <dgm:spPr/>
      <dgm:t>
        <a:bodyPr/>
        <a:lstStyle/>
        <a:p>
          <a:endParaRPr lang="en-US"/>
        </a:p>
      </dgm:t>
    </dgm:pt>
    <dgm:pt modelId="{5D8F759B-BD82-4A9F-A69D-A4A031C4D6D7}" type="sibTrans" cxnId="{0BC00865-EBCA-4144-896F-5F31B02DF941}">
      <dgm:prSet/>
      <dgm:spPr/>
      <dgm:t>
        <a:bodyPr/>
        <a:lstStyle/>
        <a:p>
          <a:endParaRPr lang="en-US"/>
        </a:p>
      </dgm:t>
    </dgm:pt>
    <dgm:pt modelId="{91107155-D97C-4044-A8A1-A463E3957EAB}">
      <dgm:prSet/>
      <dgm:spPr/>
      <dgm:t>
        <a:bodyPr/>
        <a:lstStyle/>
        <a:p>
          <a:r>
            <a:rPr lang="en-US" dirty="0"/>
            <a:t>The VIRTUAL "FAFSA Overview” session will be on Wednesday, November 16, 2022, at 6:30 pm, by our PHEAA representative Fran McKeown.  A link will be provided to log into this session.  </a:t>
          </a:r>
        </a:p>
      </dgm:t>
    </dgm:pt>
    <dgm:pt modelId="{AED78A11-BC3D-4677-809A-678F6DCB3B43}" type="parTrans" cxnId="{2DCAB17D-EF80-4CAD-8BB5-ABEB583C5132}">
      <dgm:prSet/>
      <dgm:spPr/>
      <dgm:t>
        <a:bodyPr/>
        <a:lstStyle/>
        <a:p>
          <a:endParaRPr lang="en-US"/>
        </a:p>
      </dgm:t>
    </dgm:pt>
    <dgm:pt modelId="{F664CE2B-F373-4F14-962D-C96ACF597D98}" type="sibTrans" cxnId="{2DCAB17D-EF80-4CAD-8BB5-ABEB583C5132}">
      <dgm:prSet/>
      <dgm:spPr/>
      <dgm:t>
        <a:bodyPr/>
        <a:lstStyle/>
        <a:p>
          <a:endParaRPr lang="en-US"/>
        </a:p>
      </dgm:t>
    </dgm:pt>
    <dgm:pt modelId="{84A2D804-3883-4D65-9C7B-A8C043DCA8C5}" type="pres">
      <dgm:prSet presAssocID="{2BC26303-91F8-4CAE-B352-D465A671710E}" presName="root" presStyleCnt="0">
        <dgm:presLayoutVars>
          <dgm:chMax/>
          <dgm:chPref/>
          <dgm:animLvl val="lvl"/>
        </dgm:presLayoutVars>
      </dgm:prSet>
      <dgm:spPr/>
    </dgm:pt>
    <dgm:pt modelId="{E5A914C7-F2DC-40E1-8945-A0C05660A787}" type="pres">
      <dgm:prSet presAssocID="{2BC26303-91F8-4CAE-B352-D465A671710E}" presName="divider" presStyleLbl="fgAcc1" presStyleIdx="0" presStyleCnt="1"/>
      <dgm:spPr/>
    </dgm:pt>
    <dgm:pt modelId="{4CDD8362-91AA-474C-9F7D-621547A28300}" type="pres">
      <dgm:prSet presAssocID="{2BC26303-91F8-4CAE-B352-D465A671710E}" presName="nodes" presStyleCnt="0">
        <dgm:presLayoutVars>
          <dgm:chMax/>
          <dgm:chPref/>
          <dgm:animLvl val="lvl"/>
        </dgm:presLayoutVars>
      </dgm:prSet>
      <dgm:spPr/>
    </dgm:pt>
    <dgm:pt modelId="{5551E0A0-9327-4ED0-8067-3166CB47A192}" type="pres">
      <dgm:prSet presAssocID="{3989B2FC-34B4-40FB-847E-83E3A36246FB}" presName="composite" presStyleCnt="0"/>
      <dgm:spPr/>
    </dgm:pt>
    <dgm:pt modelId="{A3047B9A-E6E3-459E-B7B6-66115FE4C6E1}" type="pres">
      <dgm:prSet presAssocID="{3989B2FC-34B4-40FB-847E-83E3A36246FB}" presName="L1TextContainer" presStyleLbl="alignNode1" presStyleIdx="0" presStyleCnt="2">
        <dgm:presLayoutVars>
          <dgm:chMax val="1"/>
          <dgm:chPref val="1"/>
          <dgm:bulletEnabled val="1"/>
        </dgm:presLayoutVars>
      </dgm:prSet>
      <dgm:spPr/>
    </dgm:pt>
    <dgm:pt modelId="{89B54E24-07D8-42F0-8727-21F8D854D560}" type="pres">
      <dgm:prSet presAssocID="{3989B2FC-34B4-40FB-847E-83E3A36246FB}" presName="L2TextContainerWrapper" presStyleCnt="0">
        <dgm:presLayoutVars>
          <dgm:bulletEnabled val="1"/>
        </dgm:presLayoutVars>
      </dgm:prSet>
      <dgm:spPr/>
    </dgm:pt>
    <dgm:pt modelId="{78D8C9A3-19CE-49F9-B9A2-A40E7FE8B567}" type="pres">
      <dgm:prSet presAssocID="{3989B2FC-34B4-40FB-847E-83E3A36246FB}" presName="L2TextContainer" presStyleLbl="bgAccFollowNode1" presStyleIdx="0" presStyleCnt="2"/>
      <dgm:spPr/>
    </dgm:pt>
    <dgm:pt modelId="{3459E6CC-1F08-42BB-B9A3-67F4AF8E010E}" type="pres">
      <dgm:prSet presAssocID="{3989B2FC-34B4-40FB-847E-83E3A36246FB}" presName="FlexibleEmptyPlaceHolder" presStyleCnt="0"/>
      <dgm:spPr/>
    </dgm:pt>
    <dgm:pt modelId="{B86FE028-EE7C-48D1-A46D-5F9BCD96B7E0}" type="pres">
      <dgm:prSet presAssocID="{3989B2FC-34B4-40FB-847E-83E3A36246FB}" presName="ConnectLine" presStyleLbl="sibTrans1D1" presStyleIdx="0" presStyleCnt="2"/>
      <dgm:spPr/>
    </dgm:pt>
    <dgm:pt modelId="{5F13BF1E-3733-4AA8-90D0-EDA51B9CDF54}" type="pres">
      <dgm:prSet presAssocID="{3989B2FC-34B4-40FB-847E-83E3A36246FB}" presName="ConnectorPoint" presStyleLbl="node1" presStyleIdx="0" presStyleCnt="2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4584747-1D1B-43A0-BDEC-52D37EAB1F09}" type="pres">
      <dgm:prSet presAssocID="{3989B2FC-34B4-40FB-847E-83E3A36246FB}" presName="EmptyPlaceHolder" presStyleCnt="0"/>
      <dgm:spPr/>
    </dgm:pt>
    <dgm:pt modelId="{F88B6C51-6CA2-4634-960B-6067ACAE2769}" type="pres">
      <dgm:prSet presAssocID="{25CA6F2B-58B2-4BD7-BAE3-3A1507269469}" presName="spaceBetweenRectangles" presStyleCnt="0"/>
      <dgm:spPr/>
    </dgm:pt>
    <dgm:pt modelId="{4BA680D2-FB2B-4D41-BA05-B0BB7EB0871A}" type="pres">
      <dgm:prSet presAssocID="{B1FCB4FA-9B0F-436F-9848-5007A37CA172}" presName="composite" presStyleCnt="0"/>
      <dgm:spPr/>
    </dgm:pt>
    <dgm:pt modelId="{12DFA2B6-40EB-4726-9597-D79781A1FEC3}" type="pres">
      <dgm:prSet presAssocID="{B1FCB4FA-9B0F-436F-9848-5007A37CA172}" presName="L1TextContainer" presStyleLbl="alignNode1" presStyleIdx="1" presStyleCnt="2">
        <dgm:presLayoutVars>
          <dgm:chMax val="1"/>
          <dgm:chPref val="1"/>
          <dgm:bulletEnabled val="1"/>
        </dgm:presLayoutVars>
      </dgm:prSet>
      <dgm:spPr/>
    </dgm:pt>
    <dgm:pt modelId="{81C708C7-F308-41F1-B5D8-B0444C2B5DCB}" type="pres">
      <dgm:prSet presAssocID="{B1FCB4FA-9B0F-436F-9848-5007A37CA172}" presName="L2TextContainerWrapper" presStyleCnt="0">
        <dgm:presLayoutVars>
          <dgm:bulletEnabled val="1"/>
        </dgm:presLayoutVars>
      </dgm:prSet>
      <dgm:spPr/>
    </dgm:pt>
    <dgm:pt modelId="{54E09682-0866-49DE-8766-80ADCAB9EE3E}" type="pres">
      <dgm:prSet presAssocID="{B1FCB4FA-9B0F-436F-9848-5007A37CA172}" presName="L2TextContainer" presStyleLbl="bgAccFollowNode1" presStyleIdx="1" presStyleCnt="2"/>
      <dgm:spPr/>
    </dgm:pt>
    <dgm:pt modelId="{7D7EA006-5AB3-4FE6-9909-4B4B9C08E649}" type="pres">
      <dgm:prSet presAssocID="{B1FCB4FA-9B0F-436F-9848-5007A37CA172}" presName="FlexibleEmptyPlaceHolder" presStyleCnt="0"/>
      <dgm:spPr/>
    </dgm:pt>
    <dgm:pt modelId="{21BF831B-5171-4A58-BF1C-2C7934828036}" type="pres">
      <dgm:prSet presAssocID="{B1FCB4FA-9B0F-436F-9848-5007A37CA172}" presName="ConnectLine" presStyleLbl="sibTrans1D1" presStyleIdx="1" presStyleCnt="2"/>
      <dgm:spPr/>
    </dgm:pt>
    <dgm:pt modelId="{467CE85E-02D6-40FB-BB1D-A25FF13A605A}" type="pres">
      <dgm:prSet presAssocID="{B1FCB4FA-9B0F-436F-9848-5007A37CA172}" presName="ConnectorPoint" presStyleLbl="node1" presStyleIdx="1" presStyleCnt="2"/>
      <dgm:spPr>
        <a:solidFill>
          <a:schemeClr val="accent2">
            <a:hueOff val="-2712450"/>
            <a:satOff val="-1656"/>
            <a:lumOff val="6471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57874469-4D8B-4748-8740-B6DA22D7AB0A}" type="pres">
      <dgm:prSet presAssocID="{B1FCB4FA-9B0F-436F-9848-5007A37CA172}" presName="EmptyPlaceHolder" presStyleCnt="0"/>
      <dgm:spPr/>
    </dgm:pt>
  </dgm:ptLst>
  <dgm:cxnLst>
    <dgm:cxn modelId="{0BC00865-EBCA-4144-896F-5F31B02DF941}" srcId="{2BC26303-91F8-4CAE-B352-D465A671710E}" destId="{B1FCB4FA-9B0F-436F-9848-5007A37CA172}" srcOrd="1" destOrd="0" parTransId="{6CAE9FD9-DAC9-4C0A-A498-5FE36509B668}" sibTransId="{5D8F759B-BD82-4A9F-A69D-A4A031C4D6D7}"/>
    <dgm:cxn modelId="{2DCAB17D-EF80-4CAD-8BB5-ABEB583C5132}" srcId="{B1FCB4FA-9B0F-436F-9848-5007A37CA172}" destId="{91107155-D97C-4044-A8A1-A463E3957EAB}" srcOrd="0" destOrd="0" parTransId="{AED78A11-BC3D-4677-809A-678F6DCB3B43}" sibTransId="{F664CE2B-F373-4F14-962D-C96ACF597D98}"/>
    <dgm:cxn modelId="{78C329A6-832B-4DB5-8B53-EF0AADE4D8B8}" type="presOf" srcId="{3989B2FC-34B4-40FB-847E-83E3A36246FB}" destId="{A3047B9A-E6E3-459E-B7B6-66115FE4C6E1}" srcOrd="0" destOrd="0" presId="urn:microsoft.com/office/officeart/2017/3/layout/HorizontalLabelsTimeline"/>
    <dgm:cxn modelId="{5358C1B6-52EA-40BA-80C2-EF800D8C277D}" type="presOf" srcId="{91107155-D97C-4044-A8A1-A463E3957EAB}" destId="{54E09682-0866-49DE-8766-80ADCAB9EE3E}" srcOrd="0" destOrd="0" presId="urn:microsoft.com/office/officeart/2017/3/layout/HorizontalLabelsTimeline"/>
    <dgm:cxn modelId="{2D7064CB-6E99-418F-A104-2CCA8A116914}" srcId="{2BC26303-91F8-4CAE-B352-D465A671710E}" destId="{3989B2FC-34B4-40FB-847E-83E3A36246FB}" srcOrd="0" destOrd="0" parTransId="{FAC4D53D-AE0E-4B90-89EB-D36967CF8228}" sibTransId="{25CA6F2B-58B2-4BD7-BAE3-3A1507269469}"/>
    <dgm:cxn modelId="{EE1F53D6-5F06-44BD-88E7-9D7AE0B08FC7}" type="presOf" srcId="{2BC26303-91F8-4CAE-B352-D465A671710E}" destId="{84A2D804-3883-4D65-9C7B-A8C043DCA8C5}" srcOrd="0" destOrd="0" presId="urn:microsoft.com/office/officeart/2017/3/layout/HorizontalLabelsTimeline"/>
    <dgm:cxn modelId="{D4802FE7-E1E1-478E-9EA7-2B276C8AB306}" type="presOf" srcId="{B1FCB4FA-9B0F-436F-9848-5007A37CA172}" destId="{12DFA2B6-40EB-4726-9597-D79781A1FEC3}" srcOrd="0" destOrd="0" presId="urn:microsoft.com/office/officeart/2017/3/layout/HorizontalLabelsTimeline"/>
    <dgm:cxn modelId="{EA598DEE-88B4-43E6-ACB4-DC857F66E237}" type="presOf" srcId="{B7740CC2-0334-4316-AD4F-8005BC0592F9}" destId="{78D8C9A3-19CE-49F9-B9A2-A40E7FE8B567}" srcOrd="0" destOrd="0" presId="urn:microsoft.com/office/officeart/2017/3/layout/HorizontalLabelsTimeline"/>
    <dgm:cxn modelId="{36565DF6-B0C4-4202-8B42-65DB7C190114}" srcId="{3989B2FC-34B4-40FB-847E-83E3A36246FB}" destId="{B7740CC2-0334-4316-AD4F-8005BC0592F9}" srcOrd="0" destOrd="0" parTransId="{88357CB1-68D7-4BDE-B503-D6906C563829}" sibTransId="{6B5B7984-BB7B-42A0-87E4-6CB8C39F2B6A}"/>
    <dgm:cxn modelId="{41086BAF-3C03-421F-BAD9-40CED6862084}" type="presParOf" srcId="{84A2D804-3883-4D65-9C7B-A8C043DCA8C5}" destId="{E5A914C7-F2DC-40E1-8945-A0C05660A787}" srcOrd="0" destOrd="0" presId="urn:microsoft.com/office/officeart/2017/3/layout/HorizontalLabelsTimeline"/>
    <dgm:cxn modelId="{4E9E039B-D41D-452F-9A14-45924FC3D186}" type="presParOf" srcId="{84A2D804-3883-4D65-9C7B-A8C043DCA8C5}" destId="{4CDD8362-91AA-474C-9F7D-621547A28300}" srcOrd="1" destOrd="0" presId="urn:microsoft.com/office/officeart/2017/3/layout/HorizontalLabelsTimeline"/>
    <dgm:cxn modelId="{D572056B-45B6-4156-8443-53B0F366BCEA}" type="presParOf" srcId="{4CDD8362-91AA-474C-9F7D-621547A28300}" destId="{5551E0A0-9327-4ED0-8067-3166CB47A192}" srcOrd="0" destOrd="0" presId="urn:microsoft.com/office/officeart/2017/3/layout/HorizontalLabelsTimeline"/>
    <dgm:cxn modelId="{242E2FCE-A1F6-41AC-90AE-D5B4CD789D3C}" type="presParOf" srcId="{5551E0A0-9327-4ED0-8067-3166CB47A192}" destId="{A3047B9A-E6E3-459E-B7B6-66115FE4C6E1}" srcOrd="0" destOrd="0" presId="urn:microsoft.com/office/officeart/2017/3/layout/HorizontalLabelsTimeline"/>
    <dgm:cxn modelId="{64AD9782-0247-4690-98D1-159BD2E4CC98}" type="presParOf" srcId="{5551E0A0-9327-4ED0-8067-3166CB47A192}" destId="{89B54E24-07D8-42F0-8727-21F8D854D560}" srcOrd="1" destOrd="0" presId="urn:microsoft.com/office/officeart/2017/3/layout/HorizontalLabelsTimeline"/>
    <dgm:cxn modelId="{C259764F-F935-414A-B644-DD7E606DFF89}" type="presParOf" srcId="{89B54E24-07D8-42F0-8727-21F8D854D560}" destId="{78D8C9A3-19CE-49F9-B9A2-A40E7FE8B567}" srcOrd="0" destOrd="0" presId="urn:microsoft.com/office/officeart/2017/3/layout/HorizontalLabelsTimeline"/>
    <dgm:cxn modelId="{AF12F038-EA74-4EB9-820C-A54D7EB57C6F}" type="presParOf" srcId="{89B54E24-07D8-42F0-8727-21F8D854D560}" destId="{3459E6CC-1F08-42BB-B9A3-67F4AF8E010E}" srcOrd="1" destOrd="0" presId="urn:microsoft.com/office/officeart/2017/3/layout/HorizontalLabelsTimeline"/>
    <dgm:cxn modelId="{F7AFA4B3-548D-435E-B352-5E0FF26DFB2B}" type="presParOf" srcId="{5551E0A0-9327-4ED0-8067-3166CB47A192}" destId="{B86FE028-EE7C-48D1-A46D-5F9BCD96B7E0}" srcOrd="2" destOrd="0" presId="urn:microsoft.com/office/officeart/2017/3/layout/HorizontalLabelsTimeline"/>
    <dgm:cxn modelId="{9B30F40B-F477-46B0-9472-7B6CB88645F3}" type="presParOf" srcId="{5551E0A0-9327-4ED0-8067-3166CB47A192}" destId="{5F13BF1E-3733-4AA8-90D0-EDA51B9CDF54}" srcOrd="3" destOrd="0" presId="urn:microsoft.com/office/officeart/2017/3/layout/HorizontalLabelsTimeline"/>
    <dgm:cxn modelId="{3C8BB0EA-5594-4AD8-8030-4F76347E5B1D}" type="presParOf" srcId="{5551E0A0-9327-4ED0-8067-3166CB47A192}" destId="{D4584747-1D1B-43A0-BDEC-52D37EAB1F09}" srcOrd="4" destOrd="0" presId="urn:microsoft.com/office/officeart/2017/3/layout/HorizontalLabelsTimeline"/>
    <dgm:cxn modelId="{97A401E2-3417-44C9-910D-4CAF4DCBE469}" type="presParOf" srcId="{4CDD8362-91AA-474C-9F7D-621547A28300}" destId="{F88B6C51-6CA2-4634-960B-6067ACAE2769}" srcOrd="1" destOrd="0" presId="urn:microsoft.com/office/officeart/2017/3/layout/HorizontalLabelsTimeline"/>
    <dgm:cxn modelId="{E031D542-8FBD-4416-8356-E85B01E30FC9}" type="presParOf" srcId="{4CDD8362-91AA-474C-9F7D-621547A28300}" destId="{4BA680D2-FB2B-4D41-BA05-B0BB7EB0871A}" srcOrd="2" destOrd="0" presId="urn:microsoft.com/office/officeart/2017/3/layout/HorizontalLabelsTimeline"/>
    <dgm:cxn modelId="{2D1FC130-E71C-478C-841D-80369A48FBF0}" type="presParOf" srcId="{4BA680D2-FB2B-4D41-BA05-B0BB7EB0871A}" destId="{12DFA2B6-40EB-4726-9597-D79781A1FEC3}" srcOrd="0" destOrd="0" presId="urn:microsoft.com/office/officeart/2017/3/layout/HorizontalLabelsTimeline"/>
    <dgm:cxn modelId="{B8A586AF-934A-4439-961C-876BC5733B4A}" type="presParOf" srcId="{4BA680D2-FB2B-4D41-BA05-B0BB7EB0871A}" destId="{81C708C7-F308-41F1-B5D8-B0444C2B5DCB}" srcOrd="1" destOrd="0" presId="urn:microsoft.com/office/officeart/2017/3/layout/HorizontalLabelsTimeline"/>
    <dgm:cxn modelId="{8014E7D7-6535-4E11-AB0D-7741B9CE5794}" type="presParOf" srcId="{81C708C7-F308-41F1-B5D8-B0444C2B5DCB}" destId="{54E09682-0866-49DE-8766-80ADCAB9EE3E}" srcOrd="0" destOrd="0" presId="urn:microsoft.com/office/officeart/2017/3/layout/HorizontalLabelsTimeline"/>
    <dgm:cxn modelId="{3B55FC23-C283-4B45-A2FB-2817F94D4791}" type="presParOf" srcId="{81C708C7-F308-41F1-B5D8-B0444C2B5DCB}" destId="{7D7EA006-5AB3-4FE6-9909-4B4B9C08E649}" srcOrd="1" destOrd="0" presId="urn:microsoft.com/office/officeart/2017/3/layout/HorizontalLabelsTimeline"/>
    <dgm:cxn modelId="{17261069-D26F-4189-9F06-E2CF438FB3F3}" type="presParOf" srcId="{4BA680D2-FB2B-4D41-BA05-B0BB7EB0871A}" destId="{21BF831B-5171-4A58-BF1C-2C7934828036}" srcOrd="2" destOrd="0" presId="urn:microsoft.com/office/officeart/2017/3/layout/HorizontalLabelsTimeline"/>
    <dgm:cxn modelId="{F693AE13-4E8F-41C2-A2B5-C0BEBC0EF948}" type="presParOf" srcId="{4BA680D2-FB2B-4D41-BA05-B0BB7EB0871A}" destId="{467CE85E-02D6-40FB-BB1D-A25FF13A605A}" srcOrd="3" destOrd="0" presId="urn:microsoft.com/office/officeart/2017/3/layout/HorizontalLabelsTimeline"/>
    <dgm:cxn modelId="{AAE9D35C-D059-4411-AA3F-367CCA7F4CA3}" type="presParOf" srcId="{4BA680D2-FB2B-4D41-BA05-B0BB7EB0871A}" destId="{57874469-4D8B-4748-8740-B6DA22D7AB0A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127AC-6E07-4B3E-B354-AAA40F59140A}">
      <dsp:nvSpPr>
        <dsp:cNvPr id="0" name=""/>
        <dsp:cNvSpPr/>
      </dsp:nvSpPr>
      <dsp:spPr>
        <a:xfrm>
          <a:off x="4100" y="22044"/>
          <a:ext cx="2465593" cy="7329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Rolling</a:t>
          </a:r>
          <a:endParaRPr lang="en-US" sz="1500" kern="1200"/>
        </a:p>
      </dsp:txBody>
      <dsp:txXfrm>
        <a:off x="4100" y="22044"/>
        <a:ext cx="2465593" cy="732933"/>
      </dsp:txXfrm>
    </dsp:sp>
    <dsp:sp modelId="{52195C33-E3F0-40D1-B9CD-D6D7746D4B19}">
      <dsp:nvSpPr>
        <dsp:cNvPr id="0" name=""/>
        <dsp:cNvSpPr/>
      </dsp:nvSpPr>
      <dsp:spPr>
        <a:xfrm>
          <a:off x="4100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Apply early because colleges make their decisions as applications come in (typically by October 15</a:t>
          </a:r>
          <a:r>
            <a:rPr lang="en-US" sz="1500" kern="1200" baseline="30000" dirty="0"/>
            <a:t>th</a:t>
          </a:r>
          <a:r>
            <a:rPr lang="en-US" sz="1500" kern="1200" dirty="0"/>
            <a:t> to maximize chances)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Once the class is full they will stop taking applications</a:t>
          </a:r>
        </a:p>
      </dsp:txBody>
      <dsp:txXfrm>
        <a:off x="4100" y="754978"/>
        <a:ext cx="2465593" cy="2509101"/>
      </dsp:txXfrm>
    </dsp:sp>
    <dsp:sp modelId="{C42812A7-EA61-49F8-8CDC-8DFA7B6B1922}">
      <dsp:nvSpPr>
        <dsp:cNvPr id="0" name=""/>
        <dsp:cNvSpPr/>
      </dsp:nvSpPr>
      <dsp:spPr>
        <a:xfrm>
          <a:off x="2814877" y="22044"/>
          <a:ext cx="2465593" cy="732933"/>
        </a:xfrm>
        <a:prstGeom prst="rect">
          <a:avLst/>
        </a:prstGeom>
        <a:solidFill>
          <a:schemeClr val="accent2">
            <a:hueOff val="-904150"/>
            <a:satOff val="-552"/>
            <a:lumOff val="2157"/>
            <a:alphaOff val="0"/>
          </a:schemeClr>
        </a:solidFill>
        <a:ln w="19050" cap="rnd" cmpd="sng" algn="ctr">
          <a:solidFill>
            <a:schemeClr val="accent2">
              <a:hueOff val="-904150"/>
              <a:satOff val="-552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Early Action (EA) November</a:t>
          </a:r>
          <a:endParaRPr lang="en-US" sz="1500" kern="1200"/>
        </a:p>
      </dsp:txBody>
      <dsp:txXfrm>
        <a:off x="2814877" y="22044"/>
        <a:ext cx="2465593" cy="732933"/>
      </dsp:txXfrm>
    </dsp:sp>
    <dsp:sp modelId="{55208555-60B3-48C8-A002-02620041A4CB}">
      <dsp:nvSpPr>
        <dsp:cNvPr id="0" name=""/>
        <dsp:cNvSpPr/>
      </dsp:nvSpPr>
      <dsp:spPr>
        <a:xfrm>
          <a:off x="2814877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-1247123"/>
            <a:satOff val="2509"/>
            <a:lumOff val="38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247123"/>
              <a:satOff val="2509"/>
              <a:lumOff val="3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Non-binding. Can apply to multiple colleges through EA. </a:t>
          </a:r>
          <a:r>
            <a:rPr lang="en-US" sz="1500" kern="1200">
              <a:latin typeface="Trebuchet MS" panose="020B0603020202020204"/>
            </a:rPr>
            <a:t> 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May increase chance for admission. 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0" kern="1200"/>
            <a:t>Single-Choice Early Action</a:t>
          </a:r>
          <a:r>
            <a:rPr lang="en-US" sz="1500" kern="1200">
              <a:latin typeface="Trebuchet MS" panose="020B0603020202020204"/>
            </a:rPr>
            <a:t>: </a:t>
          </a:r>
          <a:r>
            <a:rPr lang="en-US" sz="1500" kern="1200"/>
            <a:t>Non-binding</a:t>
          </a:r>
          <a:r>
            <a:rPr lang="en-US" sz="1500" kern="1200">
              <a:latin typeface="Trebuchet MS" panose="020B0603020202020204"/>
            </a:rPr>
            <a:t>,</a:t>
          </a:r>
          <a:r>
            <a:rPr lang="en-US" sz="1500" kern="1200"/>
            <a:t> Communicates high interest, but only can apply to one college</a:t>
          </a:r>
          <a:r>
            <a:rPr lang="en-US" sz="1500" kern="1200">
              <a:latin typeface="Trebuchet MS" panose="020B0603020202020204"/>
            </a:rPr>
            <a:t> and nothing through ED</a:t>
          </a:r>
        </a:p>
      </dsp:txBody>
      <dsp:txXfrm>
        <a:off x="2814877" y="754978"/>
        <a:ext cx="2465593" cy="2509101"/>
      </dsp:txXfrm>
    </dsp:sp>
    <dsp:sp modelId="{00C87335-A3E7-4974-B865-30CD1D048F19}">
      <dsp:nvSpPr>
        <dsp:cNvPr id="0" name=""/>
        <dsp:cNvSpPr/>
      </dsp:nvSpPr>
      <dsp:spPr>
        <a:xfrm>
          <a:off x="5625654" y="22044"/>
          <a:ext cx="2465593" cy="732933"/>
        </a:xfrm>
        <a:prstGeom prst="rect">
          <a:avLst/>
        </a:prstGeom>
        <a:solidFill>
          <a:schemeClr val="accent2">
            <a:hueOff val="-1808300"/>
            <a:satOff val="-1104"/>
            <a:lumOff val="4314"/>
            <a:alphaOff val="0"/>
          </a:schemeClr>
        </a:solidFill>
        <a:ln w="19050" cap="rnd" cmpd="sng" algn="ctr">
          <a:solidFill>
            <a:schemeClr val="accent2">
              <a:hueOff val="-1808300"/>
              <a:satOff val="-1104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Early Decision (ED 1 and ED2) November &amp; January</a:t>
          </a:r>
          <a:endParaRPr lang="en-US" sz="1500" kern="1200"/>
        </a:p>
      </dsp:txBody>
      <dsp:txXfrm>
        <a:off x="5625654" y="22044"/>
        <a:ext cx="2465593" cy="732933"/>
      </dsp:txXfrm>
    </dsp:sp>
    <dsp:sp modelId="{5E373966-1D94-4908-8CE7-03DA5A506116}">
      <dsp:nvSpPr>
        <dsp:cNvPr id="0" name=""/>
        <dsp:cNvSpPr/>
      </dsp:nvSpPr>
      <dsp:spPr>
        <a:xfrm>
          <a:off x="5625654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-2494246"/>
            <a:satOff val="5017"/>
            <a:lumOff val="76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494246"/>
              <a:satOff val="5017"/>
              <a:lumOff val="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Binding, usually notified of decision by winter break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Only can apply to one school</a:t>
          </a:r>
          <a:r>
            <a:rPr lang="en-US" sz="1500" kern="1200">
              <a:latin typeface="Trebuchet MS" panose="020B0603020202020204"/>
            </a:rPr>
            <a:t> ED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May increase chance for admission. 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Must sign an ED agreement</a:t>
          </a:r>
          <a:r>
            <a:rPr lang="en-US" sz="1500" kern="1200">
              <a:latin typeface="Trebuchet MS" panose="020B0603020202020204"/>
            </a:rPr>
            <a:t>:</a:t>
          </a:r>
          <a:r>
            <a:rPr lang="en-US" sz="1500" kern="1200"/>
            <a:t> </a:t>
          </a:r>
          <a:r>
            <a:rPr lang="en-US" sz="1500" kern="1200">
              <a:latin typeface="Trebuchet MS" panose="020B0603020202020204"/>
            </a:rPr>
            <a:t>parent,</a:t>
          </a:r>
          <a:r>
            <a:rPr lang="en-US" sz="1500" kern="1200"/>
            <a:t> student and counselor</a:t>
          </a:r>
        </a:p>
      </dsp:txBody>
      <dsp:txXfrm>
        <a:off x="5625654" y="754978"/>
        <a:ext cx="2465593" cy="2509101"/>
      </dsp:txXfrm>
    </dsp:sp>
    <dsp:sp modelId="{EF27E632-19B4-441C-9658-A5EAEA105357}">
      <dsp:nvSpPr>
        <dsp:cNvPr id="0" name=""/>
        <dsp:cNvSpPr/>
      </dsp:nvSpPr>
      <dsp:spPr>
        <a:xfrm>
          <a:off x="8436430" y="22044"/>
          <a:ext cx="2465593" cy="732933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Regular January - March</a:t>
          </a:r>
          <a:endParaRPr lang="en-US" sz="1500" kern="1200"/>
        </a:p>
      </dsp:txBody>
      <dsp:txXfrm>
        <a:off x="8436430" y="22044"/>
        <a:ext cx="2465593" cy="732933"/>
      </dsp:txXfrm>
    </dsp:sp>
    <dsp:sp modelId="{1380604C-AEE4-4767-9F0C-83590AC11532}">
      <dsp:nvSpPr>
        <dsp:cNvPr id="0" name=""/>
        <dsp:cNvSpPr/>
      </dsp:nvSpPr>
      <dsp:spPr>
        <a:xfrm>
          <a:off x="8436430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-3741368"/>
            <a:satOff val="7526"/>
            <a:lumOff val="114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741368"/>
              <a:satOff val="7526"/>
              <a:lumOff val="1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Apply by deadline set and usually find out in March/April</a:t>
          </a:r>
        </a:p>
      </dsp:txBody>
      <dsp:txXfrm>
        <a:off x="8436430" y="754978"/>
        <a:ext cx="2465593" cy="2509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2AFE4-6A1D-4CEF-930D-163849066122}">
      <dsp:nvSpPr>
        <dsp:cNvPr id="0" name=""/>
        <dsp:cNvSpPr/>
      </dsp:nvSpPr>
      <dsp:spPr>
        <a:xfrm>
          <a:off x="0" y="3468"/>
          <a:ext cx="9618133" cy="7387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5B664-5344-4E33-91F5-9037D12945A8}">
      <dsp:nvSpPr>
        <dsp:cNvPr id="0" name=""/>
        <dsp:cNvSpPr/>
      </dsp:nvSpPr>
      <dsp:spPr>
        <a:xfrm>
          <a:off x="223468" y="169684"/>
          <a:ext cx="406306" cy="4063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F915F-8B6B-4D5A-B914-1A0C905D48E6}">
      <dsp:nvSpPr>
        <dsp:cNvPr id="0" name=""/>
        <dsp:cNvSpPr/>
      </dsp:nvSpPr>
      <dsp:spPr>
        <a:xfrm>
          <a:off x="853242" y="3468"/>
          <a:ext cx="8764890" cy="73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83" tIns="78183" rIns="78183" bIns="781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Financial A</a:t>
          </a:r>
          <a:r>
            <a:rPr lang="en-US" sz="1600" kern="1200" dirty="0">
              <a:latin typeface="Trebuchet MS" panose="020B0603020202020204"/>
            </a:rPr>
            <a:t>id Overview (Virtual Event) on Tuesday, October 4th at 6:30 pm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buchet MS" panose="020B0603020202020204"/>
            </a:rPr>
            <a:t>FAFSA Overview (Virtual Event) on Wednesday, November 16th at 6:30 pm</a:t>
          </a:r>
          <a:endParaRPr lang="en-US" sz="1600" kern="1200" dirty="0"/>
        </a:p>
      </dsp:txBody>
      <dsp:txXfrm>
        <a:off x="853242" y="3468"/>
        <a:ext cx="8764890" cy="738738"/>
      </dsp:txXfrm>
    </dsp:sp>
    <dsp:sp modelId="{1841DF79-4C6F-414C-8C64-8E00745204FE}">
      <dsp:nvSpPr>
        <dsp:cNvPr id="0" name=""/>
        <dsp:cNvSpPr/>
      </dsp:nvSpPr>
      <dsp:spPr>
        <a:xfrm>
          <a:off x="0" y="926891"/>
          <a:ext cx="9618133" cy="7387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4B951-98AC-416F-949B-24D74FF2D359}">
      <dsp:nvSpPr>
        <dsp:cNvPr id="0" name=""/>
        <dsp:cNvSpPr/>
      </dsp:nvSpPr>
      <dsp:spPr>
        <a:xfrm>
          <a:off x="223468" y="1093107"/>
          <a:ext cx="406306" cy="4063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F7822-7F21-4D99-AF19-073057D883AC}">
      <dsp:nvSpPr>
        <dsp:cNvPr id="0" name=""/>
        <dsp:cNvSpPr/>
      </dsp:nvSpPr>
      <dsp:spPr>
        <a:xfrm>
          <a:off x="853242" y="926891"/>
          <a:ext cx="8764890" cy="73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83" tIns="78183" rIns="78183" bIns="781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2023-2024 FAFSA will be available on </a:t>
          </a:r>
          <a:r>
            <a:rPr lang="en-US" sz="1600" kern="1200" dirty="0">
              <a:latin typeface="Trebuchet MS" panose="020B0603020202020204"/>
            </a:rPr>
            <a:t>10/1/22</a:t>
          </a:r>
          <a:r>
            <a:rPr lang="en-US" sz="1600" kern="1200" dirty="0"/>
            <a:t>; </a:t>
          </a:r>
          <a:r>
            <a:rPr lang="en-US" sz="1600" kern="1200" dirty="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www.fafsa.gov</a:t>
          </a:r>
          <a:r>
            <a:rPr lang="en-US" sz="1600" kern="1200" dirty="0">
              <a:latin typeface="Trebuchet MS" panose="020B0603020202020204"/>
            </a:rPr>
            <a:t> </a:t>
          </a:r>
          <a:r>
            <a:rPr lang="en-US" sz="1600" kern="1200" dirty="0"/>
            <a:t> </a:t>
          </a:r>
          <a:r>
            <a:rPr lang="en-US" sz="1600" kern="1200" dirty="0">
              <a:latin typeface="Trebuchet MS" panose="020B0603020202020204"/>
            </a:rPr>
            <a:t>2021</a:t>
          </a:r>
          <a:r>
            <a:rPr lang="en-US" sz="1600" kern="1200" dirty="0"/>
            <a:t> tax information</a:t>
          </a:r>
        </a:p>
      </dsp:txBody>
      <dsp:txXfrm>
        <a:off x="853242" y="926891"/>
        <a:ext cx="8764890" cy="738738"/>
      </dsp:txXfrm>
    </dsp:sp>
    <dsp:sp modelId="{A74A0AC9-A443-4566-9C0E-82C254FE7F83}">
      <dsp:nvSpPr>
        <dsp:cNvPr id="0" name=""/>
        <dsp:cNvSpPr/>
      </dsp:nvSpPr>
      <dsp:spPr>
        <a:xfrm>
          <a:off x="0" y="1850313"/>
          <a:ext cx="9618133" cy="7387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EB7B3-49C9-4D14-83D5-A3E9A5FFDD04}">
      <dsp:nvSpPr>
        <dsp:cNvPr id="0" name=""/>
        <dsp:cNvSpPr/>
      </dsp:nvSpPr>
      <dsp:spPr>
        <a:xfrm>
          <a:off x="223468" y="2016529"/>
          <a:ext cx="406306" cy="40630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D79D3-A15C-4597-8D1D-32AEDEBC0EE4}">
      <dsp:nvSpPr>
        <dsp:cNvPr id="0" name=""/>
        <dsp:cNvSpPr/>
      </dsp:nvSpPr>
      <dsp:spPr>
        <a:xfrm>
          <a:off x="853242" y="1850313"/>
          <a:ext cx="8764890" cy="73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83" tIns="78183" rIns="78183" bIns="781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CSS Profile, if required, completed in the fall</a:t>
          </a:r>
          <a:r>
            <a:rPr lang="en-US" sz="1600" kern="1200">
              <a:latin typeface="Trebuchet MS" panose="020B0603020202020204"/>
            </a:rPr>
            <a:t>  </a:t>
          </a:r>
          <a:endParaRPr lang="en-US" sz="1600" kern="1200"/>
        </a:p>
      </dsp:txBody>
      <dsp:txXfrm>
        <a:off x="853242" y="1850313"/>
        <a:ext cx="8764890" cy="738738"/>
      </dsp:txXfrm>
    </dsp:sp>
    <dsp:sp modelId="{CF64C8B1-164E-4863-9B70-C28CBB16E182}">
      <dsp:nvSpPr>
        <dsp:cNvPr id="0" name=""/>
        <dsp:cNvSpPr/>
      </dsp:nvSpPr>
      <dsp:spPr>
        <a:xfrm>
          <a:off x="0" y="2773736"/>
          <a:ext cx="9618133" cy="7387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DD07C-F52A-4183-9BEA-E3313680CA30}">
      <dsp:nvSpPr>
        <dsp:cNvPr id="0" name=""/>
        <dsp:cNvSpPr/>
      </dsp:nvSpPr>
      <dsp:spPr>
        <a:xfrm>
          <a:off x="223468" y="2939952"/>
          <a:ext cx="406306" cy="406306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0955B-11CB-424E-8EA9-7B4EAF46FEE9}">
      <dsp:nvSpPr>
        <dsp:cNvPr id="0" name=""/>
        <dsp:cNvSpPr/>
      </dsp:nvSpPr>
      <dsp:spPr>
        <a:xfrm>
          <a:off x="853242" y="2773736"/>
          <a:ext cx="8764890" cy="73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83" tIns="78183" rIns="78183" bIns="781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Net Price Calculators on every college website</a:t>
          </a:r>
        </a:p>
      </dsp:txBody>
      <dsp:txXfrm>
        <a:off x="853242" y="2773736"/>
        <a:ext cx="8764890" cy="738738"/>
      </dsp:txXfrm>
    </dsp:sp>
    <dsp:sp modelId="{28589FC6-93BC-4CFD-928C-51C1F1B5A73F}">
      <dsp:nvSpPr>
        <dsp:cNvPr id="0" name=""/>
        <dsp:cNvSpPr/>
      </dsp:nvSpPr>
      <dsp:spPr>
        <a:xfrm>
          <a:off x="0" y="3697159"/>
          <a:ext cx="9618133" cy="7387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3B145F-D4E0-4F0E-AB12-538F30C2B282}">
      <dsp:nvSpPr>
        <dsp:cNvPr id="0" name=""/>
        <dsp:cNvSpPr/>
      </dsp:nvSpPr>
      <dsp:spPr>
        <a:xfrm>
          <a:off x="223468" y="3863375"/>
          <a:ext cx="406306" cy="406306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3317C-2990-4939-8169-FDD95F2D01AA}">
      <dsp:nvSpPr>
        <dsp:cNvPr id="0" name=""/>
        <dsp:cNvSpPr/>
      </dsp:nvSpPr>
      <dsp:spPr>
        <a:xfrm>
          <a:off x="853242" y="3697159"/>
          <a:ext cx="4328159" cy="73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83" tIns="78183" rIns="78183" bIns="7818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Start thinking about scholarship search</a:t>
          </a:r>
        </a:p>
      </dsp:txBody>
      <dsp:txXfrm>
        <a:off x="853242" y="3697159"/>
        <a:ext cx="4328159" cy="738738"/>
      </dsp:txXfrm>
    </dsp:sp>
    <dsp:sp modelId="{EF2281FF-3809-418A-93E4-9EF143C938A5}">
      <dsp:nvSpPr>
        <dsp:cNvPr id="0" name=""/>
        <dsp:cNvSpPr/>
      </dsp:nvSpPr>
      <dsp:spPr>
        <a:xfrm>
          <a:off x="5181402" y="3697159"/>
          <a:ext cx="4436730" cy="738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183" tIns="78183" rIns="78183" bIns="78183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Naviance, employers, service organizations</a:t>
          </a:r>
          <a:r>
            <a:rPr lang="en-US" sz="1200" kern="1200" baseline="0">
              <a:latin typeface="Trebuchet MS" panose="020B0603020202020204"/>
            </a:rPr>
            <a:t> </a:t>
          </a:r>
          <a:endParaRPr lang="en-US" sz="1200" kern="1200">
            <a:latin typeface="Trebuchet MS" panose="020B0603020202020204"/>
          </a:endParaRPr>
        </a:p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/>
            <a:t>You should NOT pay for a scholarship search or opportunity</a:t>
          </a:r>
          <a:r>
            <a:rPr lang="en-US" sz="1200" kern="1200" baseline="0">
              <a:latin typeface="Trebuchet MS" panose="020B0603020202020204"/>
            </a:rPr>
            <a:t>  </a:t>
          </a:r>
          <a:endParaRPr lang="en-US" sz="1200" kern="1200"/>
        </a:p>
      </dsp:txBody>
      <dsp:txXfrm>
        <a:off x="5181402" y="3697159"/>
        <a:ext cx="4436730" cy="7387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914C7-F2DC-40E1-8945-A0C05660A787}">
      <dsp:nvSpPr>
        <dsp:cNvPr id="0" name=""/>
        <dsp:cNvSpPr/>
      </dsp:nvSpPr>
      <dsp:spPr>
        <a:xfrm>
          <a:off x="0" y="1794485"/>
          <a:ext cx="1123827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47B9A-E6E3-459E-B7B6-66115FE4C6E1}">
      <dsp:nvSpPr>
        <dsp:cNvPr id="0" name=""/>
        <dsp:cNvSpPr/>
      </dsp:nvSpPr>
      <dsp:spPr>
        <a:xfrm>
          <a:off x="337148" y="1112581"/>
          <a:ext cx="4944842" cy="4306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Tuesday, October 4th, 6:30 PM</a:t>
          </a:r>
        </a:p>
      </dsp:txBody>
      <dsp:txXfrm>
        <a:off x="337148" y="1112581"/>
        <a:ext cx="4944842" cy="430676"/>
      </dsp:txXfrm>
    </dsp:sp>
    <dsp:sp modelId="{78D8C9A3-19CE-49F9-B9A2-A40E7FE8B567}">
      <dsp:nvSpPr>
        <dsp:cNvPr id="0" name=""/>
        <dsp:cNvSpPr/>
      </dsp:nvSpPr>
      <dsp:spPr>
        <a:xfrm>
          <a:off x="337148" y="82052"/>
          <a:ext cx="4944842" cy="103052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VIRTUAL District Financial Aid Night, "Financial Aid Overview" will be on Tuesday, October 4, 2022, at 6:30 pm, by our PHEAA representative, Fran McKeown.  A link will be provided to log into this session.  </a:t>
          </a:r>
        </a:p>
      </dsp:txBody>
      <dsp:txXfrm>
        <a:off x="337148" y="82052"/>
        <a:ext cx="4944842" cy="1030528"/>
      </dsp:txXfrm>
    </dsp:sp>
    <dsp:sp modelId="{B86FE028-EE7C-48D1-A46D-5F9BCD96B7E0}">
      <dsp:nvSpPr>
        <dsp:cNvPr id="0" name=""/>
        <dsp:cNvSpPr/>
      </dsp:nvSpPr>
      <dsp:spPr>
        <a:xfrm>
          <a:off x="2809569" y="1543257"/>
          <a:ext cx="0" cy="251227"/>
        </a:xfrm>
        <a:prstGeom prst="line">
          <a:avLst/>
        </a:pr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FA2B6-40EB-4726-9597-D79781A1FEC3}">
      <dsp:nvSpPr>
        <dsp:cNvPr id="0" name=""/>
        <dsp:cNvSpPr/>
      </dsp:nvSpPr>
      <dsp:spPr>
        <a:xfrm>
          <a:off x="5956287" y="2045713"/>
          <a:ext cx="4944842" cy="430676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Wednesday, November 16th, 6:30 PM</a:t>
          </a:r>
        </a:p>
      </dsp:txBody>
      <dsp:txXfrm>
        <a:off x="5956287" y="2045713"/>
        <a:ext cx="4944842" cy="430676"/>
      </dsp:txXfrm>
    </dsp:sp>
    <dsp:sp modelId="{54E09682-0866-49DE-8766-80ADCAB9EE3E}">
      <dsp:nvSpPr>
        <dsp:cNvPr id="0" name=""/>
        <dsp:cNvSpPr/>
      </dsp:nvSpPr>
      <dsp:spPr>
        <a:xfrm>
          <a:off x="5956287" y="2476389"/>
          <a:ext cx="4944842" cy="1030528"/>
        </a:xfrm>
        <a:prstGeom prst="rect">
          <a:avLst/>
        </a:prstGeom>
        <a:solidFill>
          <a:schemeClr val="accent2">
            <a:tint val="40000"/>
            <a:alpha val="90000"/>
            <a:hueOff val="-3741368"/>
            <a:satOff val="7526"/>
            <a:lumOff val="114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741368"/>
              <a:satOff val="7526"/>
              <a:lumOff val="1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VIRTUAL "FAFSA Overview” session will be on Wednesday, November 16, 2022, at 6:30 pm, by our PHEAA representative Fran McKeown.  A link will be provided to log into this session.  </a:t>
          </a:r>
        </a:p>
      </dsp:txBody>
      <dsp:txXfrm>
        <a:off x="5956287" y="2476389"/>
        <a:ext cx="4944842" cy="1030528"/>
      </dsp:txXfrm>
    </dsp:sp>
    <dsp:sp modelId="{21BF831B-5171-4A58-BF1C-2C7934828036}">
      <dsp:nvSpPr>
        <dsp:cNvPr id="0" name=""/>
        <dsp:cNvSpPr/>
      </dsp:nvSpPr>
      <dsp:spPr>
        <a:xfrm>
          <a:off x="8428708" y="1794485"/>
          <a:ext cx="0" cy="251227"/>
        </a:xfrm>
        <a:prstGeom prst="line">
          <a:avLst/>
        </a:prstGeom>
        <a:noFill/>
        <a:ln w="1270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3BF1E-3733-4AA8-90D0-EDA51B9CDF54}">
      <dsp:nvSpPr>
        <dsp:cNvPr id="0" name=""/>
        <dsp:cNvSpPr/>
      </dsp:nvSpPr>
      <dsp:spPr>
        <a:xfrm rot="2700000">
          <a:off x="2781653" y="1766569"/>
          <a:ext cx="55831" cy="558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7CE85E-02D6-40FB-BB1D-A25FF13A605A}">
      <dsp:nvSpPr>
        <dsp:cNvPr id="0" name=""/>
        <dsp:cNvSpPr/>
      </dsp:nvSpPr>
      <dsp:spPr>
        <a:xfrm rot="2700000">
          <a:off x="8400792" y="1766569"/>
          <a:ext cx="55831" cy="55831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1T18:58:44.1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26805 1767 16383 0 0,'0'8'0'0'0,"-4"11"0"0"0,-10 18 0 0 0,-5 10 0 0 0,-5 6 0 0 0,-5 2 0 0 0,-3-5 0 0 0,5-7 0 0 0,-1 2 0 0 0,0-3 0 0 0,1-1 0 0 0,1 1 0 0 0,0-3 0 0 0,6-4 0 0 0,2-4 0 0 0,-5 5 0 0 0,-6 4 0 0 0,3 3 0 0 0,-4 3 0 0 0,1-3 0 0 0,0-1 0 0 0,2-3 0 0 0,0 0 0 0 0,-1-4 0 0 0,-2 6 0 0 0,1-6 0 0 0,6-3 0 0 0,2 0 0 0 0,5-2 0 0 0,-3 3 0 0 0,-2 0 0 0 0,2-3 0 0 0,1-5 0 0 0,-1-4 0 0 0,3-1 0 0 0,0 0 0 0 0,-1 1 0 0 0,-1 0 0 0 0,-3 1 0 0 0,-1-3 0 0 0,0-1 0 0 0,-2 0 0 0 0,0-6 0 0 0,5-18 0 0 0,4-16 0 0 0,6-11 0 0 0,3-9 0 0 0,0-5 0 0 0,0 13 0 0 0,2 21 0 0 0,1 20 0 0 0,5 17 0 0 0,6 5 0 0 0,-2-11 0 0 0,-2-16 0 0 0,-6-21 0 0 0,-2-11 0 0 0,-1-5 0 0 0,-3-3 0 0 0,-1-9 0 0 0,2-3 0 0 0,1-1 0 0 0,3-5 0 0 0,1 4 0 0 0,1 6 0 0 0,1 4 0 0 0,-4 0 0 0 0,-1 4 0 0 0,0 4 0 0 0,1 12 0 0 0,2 21 0 0 0,0 24 0 0 0,1 19 0 0 0,1 11 0 0 0,0 8 0 0 0,0 2 0 0 0,4-2 0 0 0,2-7 0 0 0,-1-9 0 0 0,3-12 0 0 0,1-8 0 0 0,-3-4 0 0 0,0-1 0 0 0,1-1 0 0 0,4 1 0 0 0,0 1 0 0 0,-2 5 0 0 0,-2 2 0 0 0,2 4 0 0 0,-2 1 0 0 0,3 2 0 0 0,4 0 0 0 0,3-10 0 0 0,-1-14 0 0 0,-4-12 0 0 0,-3-10 0 0 0,0-4 0 0 0,0-2 0 0 0,1-3 0 0 0,3-2 0 0 0,4-6 0 0 0,6-1 0 0 0,4-4 0 0 0,5 0 0 0 0,10-3 0 0 0,4-4 0 0 0,16-2 0 0 0,8 2 0 0 0,9 7 0 0 0,-1 6 0 0 0,-2 3 0 0 0,-6 2 0 0 0,-3-3 0 0 0,-8 2 0 0 0,-11 5 0 0 0,-13 2 0 0 0,-1 0 0 0 0,2 2 0 0 0,3 3 0 0 0,-6 5-16383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1T18:58:44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5149 5276 16383 0 0,'12'0'0'0'0,"16"0"0"0"0,23 0 0 0 0,27 0 0 0 0,24 0 0 0 0,19 0 0 0 0,13 0 0 0 0,7 0 0 0 0,4 0 0 0 0,-10 0 0 0 0,-17 0 0 0 0,-20 0 0 0 0,-11 0 0 0 0,-12 0 0 0 0,-11 0 0 0 0,-8 0 0 0 0,-10 0 0 0 0,-5 0 0 0 0,-1 0 0 0 0,1 0 0 0 0,-3 0 0 0 0,-4 0 0 0 0,-4 0 0 0 0,-2 0 0 0 0,-3 0 0 0 0,3 0 0 0 0,0 0 0 0 0,0-4 0 0 0,-1-2 0 0 0,3 1 0 0 0,8 1 0 0 0,6 1 0 0 0,-1 2 0 0 0,5 0 0 0 0,-2 0 0 0 0,-6 1 0 0 0,-4 0 0 0 0,-9-3 0 0 0,-13-11 0 0 0,-13-1 0 0 0,-10-7 0 0 0,-9 0 0 0 0,0 1 0 0 0,-1-2 0 0 0,-2 5 0 0 0,3 0 0 0 0,0 4 0 0 0,0 0 0 0 0,3-1 0 0 0,-1 1 0 0 0,-1 0 0 0 0,2-3 0 0 0,0 3 0 0 0,3-1 0 0 0,2-2 0 0 0,0 2 0 0 0,-3 0 0 0 0,1-2 0 0 0,-1 2 0 0 0,-3-1 0 0 0,2-1 0 0 0,-2-1 0 0 0,-1 1 0 0 0,-2-4 0 0 0,-2-2 0 0 0,3-1 0 0 0,4-1 0 0 0,1 0 0 0 0,3 8 0 0 0,2 15 0 0 0,3 12 0 0 0,7 12 0 0 0,10 11 0 0 0,8 3 0 0 0,0 0 0 0 0,0-3 0 0 0,2-6 0 0 0,-4 0 0 0 0,0-1 0 0 0,0 0 0 0 0,-2-2 0 0 0,-1-3 0 0 0,2-3 0 0 0,-3 1 0 0 0,1 0 0 0 0,2-2 0 0 0,-2-1 0 0 0,0 1 0 0 0,2-2 0 0 0,2-4 0 0 0,-3 5 0 0 0,-3 11 0 0 0,-9 5 0 0 0,-8 5 0 0 0,-4 0 0 0 0,-4-1 0 0 0,-5-4 0 0 0,1-3 0 0 0,0-3 0 0 0,-3 3 0 0 0,-1 0 0 0 0,3 4 0 0 0,-4 3 0 0 0,-3 4 0 0 0,-1-1 0 0 0,0 2 0 0 0,0 0 0 0 0,1-1 0 0 0,-1-1 0 0 0,1-6 0 0 0,1-5 0 0 0,3-3 0 0 0,6-10 0 0 0,5-11 0 0 0,4-7-16383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11224 10942 16383 0 0,'8'0'0'0'0,"14"0"0"0"0,16 0 0 0 0,14 0 0 0 0,13 0 0 0 0,8 0 0 0 0,0 0 0 0 0,-1 0 0 0 0,-5 0 0 0 0,-5 0 0 0 0,-10 0 0 0 0,-5 0 0 0 0,-7 0 0 0 0,-6 0 0 0 0,-1 0 0 0 0,2-4 0 0 0,7-5 0 0 0,4-2 0 0 0,7-2 0 0 0,2 1 0 0 0,-5 2 0 0 0,-6 3 0 0 0,-3-1 0 0 0,0 1 0 0 0,-4 1 0 0 0,-3 2 0 0 0,-4 1 0 0 0,-3 2 0 0 0,2 0 0 0 0,0 2 0 0 0,3-1 0 0 0,4 0 0 0 0,8 1 0 0 0,9-1 0 0 0,6 0 0 0 0,7 0 0 0 0,3 0 0 0 0,-2 0 0 0 0,-1 0 0 0 0,1 0 0 0 0,-3 0 0 0 0,4 0 0 0 0,-2 0 0 0 0,3 0 0 0 0,-1 0 0 0 0,-8 0 0 0 0,-7 0 0 0 0,-8 0 0 0 0,0 0 0 0 0,-4 0 0 0 0,8 0 0 0 0,3 0 0 0 0,5 0 0 0 0,0 0 0 0 0,4 0 0 0 0,2 0 0 0 0,-1 0 0 0 0,1 0 0 0 0,5 0 0 0 0,8 0 0 0 0,10 0 0 0 0,4 0 0 0 0,1 0 0 0 0,2 0 0 0 0,-3 0 0 0 0,-1 0 0 0 0,4 0 0 0 0,15 0 0 0 0,1 0 0 0 0,-3 0 0 0 0,2 0 0 0 0,-11 0 0 0 0,-5 0 0 0 0,-14 0 0 0 0,-9 0 0 0 0,-4 0 0 0 0,3 0 0 0 0,11 0 0 0 0,10 0 0 0 0,7 0 0 0 0,8 0 0 0 0,5 0 0 0 0,-4 0 0 0 0,1 0 0 0 0,-2 0 0 0 0,5 0 0 0 0,5 0 0 0 0,-6 0 0 0 0,-5 0 0 0 0,-4 0 0 0 0,-7 0 0 0 0,-3 0 0 0 0,-4 0 0 0 0,2 0 0 0 0,0 0 0 0 0,-8 0 0 0 0,-13 0 0 0 0,-10 0 0 0 0,-10 0 0 0 0,-5 0 0 0 0,6 0 0 0 0,7 0 0 0 0,7 0 0 0 0,1 0 0 0 0,2 0 0 0 0,-3 0 0 0 0,-2 0 0 0 0,-1 0 0 0 0,7 0 0 0 0,4 0 0 0 0,2 0 0 0 0,2 0 0 0 0,7 0 0 0 0,7 0 0 0 0,4 0 0 0 0,0 0 0 0 0,-9 0 0 0 0,-6 0 0 0 0,-8 0 0 0 0,-3 0 0 0 0,-6 0 0 0 0,-3 0 0 0 0,-9 0 0 0 0,-11 0-16383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11139 11464 16383 0 0,'8'-4'0'0'0,"15"-1"0"0"0,11 0 0 0 0,12 1 0 0 0,14 1 0 0 0,9 1 0 0 0,5 1 0 0 0,1 1 0 0 0,1 0 0 0 0,-2 0 0 0 0,0 0 0 0 0,-2 0 0 0 0,0 0 0 0 0,-1 1 0 0 0,0-1 0 0 0,-1 0 0 0 0,-7 0 0 0 0,-4 0 0 0 0,-2 0 0 0 0,-5 0 0 0 0,-5 0 0 0 0,-8 0 0 0 0,-2 0 0 0 0,0 0 0 0 0,-2 0 0 0 0,2 0 0 0 0,1 0 0 0 0,0 0 0 0 0,-4 0 0 0 0,-3 0 0 0 0,-3 0 0 0 0,1 0 0 0 0,1 0 0 0 0,2 0 0 0 0,1 0 0 0 0,2 0 0 0 0,-1 0 0 0 0,2 0 0 0 0,2 0 0 0 0,0 0 0 0 0,1 0 0 0 0,1 4 0 0 0,3 1 0 0 0,1 0 0 0 0,6 3 0 0 0,2 0 0 0 0,4-1 0 0 0,5-2 0 0 0,0-1 0 0 0,1 1 0 0 0,-1 2 0 0 0,-4 2 0 0 0,-3 0 0 0 0,-3-1 0 0 0,-2 1 0 0 0,-1 0 0 0 0,-1 2 0 0 0,-5-1 0 0 0,-5-2 0 0 0,-5-2 0 0 0,-4-3 0 0 0,2-1 0 0 0,7-1 0 0 0,5-1 0 0 0,8 0 0 0 0,-1-1 0 0 0,-4 1 0 0 0,-6-1 0 0 0,-10 1-16383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11351 12760 16383 0 0,'4'0'0'0'0,"13"0"0"0"0,8 0 0 0 0,16-4 0 0 0,4-1 0 0 0,-1 0 0 0 0,0-3 0 0 0,-3-1 0 0 0,-1 3 0 0 0,0-3 0 0 0,3 0 0 0 0,4 2 0 0 0,4 2 0 0 0,4 2 0 0 0,9 1 0 0 0,2 2 0 0 0,5 0 0 0 0,-1 0 0 0 0,-8 1 0 0 0,-7-1 0 0 0,-9 0 0 0 0,-9 0 0 0 0,-5 1 0 0 0,-5-1 0 0 0,-4 0 0 0 0,4 0 0 0 0,4 0 0 0 0,5 0 0 0 0,9 0 0 0 0,4 0 0 0 0,6 0 0 0 0,10 0 0 0 0,6 0 0 0 0,2 0 0 0 0,1 0 0 0 0,-7 0 0 0 0,-9 0 0 0 0,-8 0 0 0 0,-6 0 0 0 0,-3 0 0 0 0,5 0 0 0 0,6 0 0 0 0,6 0 0 0 0,6 0 0 0 0,7 0 0 0 0,4 0 0 0 0,1 0 0 0 0,0 0 0 0 0,2 0 0 0 0,1 0 0 0 0,-5 0 0 0 0,0 0 0 0 0,-4 0 0 0 0,2 0 0 0 0,-3 0 0 0 0,-2 0 0 0 0,0 0 0 0 0,1 0 0 0 0,1 0 0 0 0,4 0 0 0 0,6 0 0 0 0,10 0 0 0 0,1 0 0 0 0,6 0 0 0 0,-2 0 0 0 0,-1 0 0 0 0,-4 4 0 0 0,-5 1 0 0 0,-5 4 0 0 0,-8 0 0 0 0,-8-1 0 0 0,-2-2 0 0 0,-5-2 0 0 0,-3-2 0 0 0,-6-1 0 0 0,-8-1 0 0 0,-2 0 0 0 0,0 0 0 0 0,3-1 0 0 0,-3 1 0 0 0,10 0 0 0 0,0 0 0 0 0,4 0 0 0 0,5 0 0 0 0,2 0 0 0 0,2 0 0 0 0,0 0 0 0 0,1 0 0 0 0,6 0 0 0 0,4 0 0 0 0,2 0 0 0 0,4 0 0 0 0,-2 0 0 0 0,-7 0 0 0 0,-11 0 0 0 0,-14 0-16383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11287 16377 16383 0 0,'4'0'0'0'0,"5"0"0"0"0,14 0 0 0 0,18 0 0 0 0,22 4 0 0 0,25 2 0 0 0,17 3 0 0 0,3 0 0 0 0,3-1 0 0 0,-9-2 0 0 0,-11-2 0 0 0,-16-2 0 0 0,-13-1 0 0 0,-9-1 0 0 0,-9 0 0 0 0,-5 0 0 0 0,-5-1 0 0 0,1-3 0 0 0,1-2 0 0 0,3 1 0 0 0,7 1 0 0 0,4 1 0 0 0,0-3 0 0 0,-3 0 0 0 0,-6 0 0 0 0,-6-6 0 0 0,-5-1 0 0 0,1 1 0 0 0,2 3 0 0 0,9 3 0 0 0,16 3 0 0 0,19 1 0 0 0,8 2 0 0 0,5 0 0 0 0,8 0 0 0 0,-1 1 0 0 0,3 0 0 0 0,-3-1 0 0 0,1 0 0 0 0,-3 0 0 0 0,-7 0 0 0 0,-5 0 0 0 0,-10 0 0 0 0,-4 0 0 0 0,-7 0 0 0 0,-1 0 0 0 0,0 0 0 0 0,3 0 0 0 0,5 0 0 0 0,0 0 0 0 0,-4 0 0 0 0,-1 0 0 0 0,-4 0 0 0 0,4 0 0 0 0,0 0 0 0 0,8 0 0 0 0,4 0 0 0 0,2 0 0 0 0,3 0 0 0 0,3 0 0 0 0,1 0 0 0 0,-4 4 0 0 0,6 6 0 0 0,-5 0 0 0 0,0-1 0 0 0,-6 2 0 0 0,-4-1 0 0 0,-10-2 0 0 0,-8-2 0 0 0,-4-3 0 0 0,-4-2 0 0 0,-1 0 0 0 0,-4-1 0 0 0,2 0 0 0 0,-1-1 0 0 0,-5 1 0 0 0,1-1 0 0 0,0 1 0 0 0,7 0 0 0 0,3 0 0 0 0,6 0 0 0 0,5 0 0 0 0,6 0 0 0 0,2 0 0 0 0,3 0 0 0 0,-3 0 0 0 0,3 0 0 0 0,-6 0 0 0 0,2 0 0 0 0,-2 0 0 0 0,-1 0 0 0 0,6 0 0 0 0,3 0 0 0 0,1 0 0 0 0,4 0 0 0 0,1 0 0 0 0,0 0 0 0 0,-2 0 0 0 0,-2 0 0 0 0,2 0 0 0 0,1 0 0 0 0,-9 0 0 0 0,-8 0 0 0 0,-10 0 0 0 0,-10 0 0 0 0,-7 0 0 0 0,-6 0 0 0 0,-3 0 0 0 0,2 0 0 0 0,1 0 0 0 0,4 0 0 0 0,8 0 0 0 0,6 0 0 0 0,7 0 0 0 0,3 0 0 0 0,4 0 0 0 0,4 0 0 0 0,-1 0 0 0 0,-3 0 0 0 0,-7 0 0 0 0,-9 0 0 0 0,-8 0 0 0 0,-5 0 0 0 0,-4 0 0 0 0,-3 0 0 0 0,-1 0 0 0 0,0 0 0 0 0,0 0 0 0 0,0 0 0 0 0,-3 0-16383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21:57:00.1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3122 10009 16383 0 0,'0'4'0'0'0,"9"2"0"0"0,8 0 0 0 0,15-1 0 0 0,11-2 0 0 0,12-5 0 0 0,6-3 0 0 0,6-1 0 0 0,6 2 0 0 0,0 0 0 0 0,1 2 0 0 0,-3 0 0 0 0,-4 2 0 0 0,-4 0 0 0 0,-8 0 0 0 0,-10 0 0 0 0,-6 0 0 0 0,-2 0 0 0 0,-2 1 0 0 0,-3-1 0 0 0,-1 0 0 0 0,2 0 0 0 0,5 0 0 0 0,11 0 0 0 0,0 0 0 0 0,2 0 0 0 0,-3 0 0 0 0,-5-5 0 0 0,-6-1 0 0 0,-4 0 0 0 0,-3 1 0 0 0,-2 2 0 0 0,-2 1 0 0 0,0-4 0 0 0,0-5 0 0 0,-4-6 0 0 0,-11-4 0 0 0,-16-3 0 0 0,-12-3 0 0 0,-8 0 0 0 0,-9-1 0 0 0,-3-1 0 0 0,0 6 0 0 0,7 1 0 0 0,3 0 0 0 0,6 9 0 0 0,8 15 0 0 0,14 12 0 0 0,7 9 0 0 0,7 0 0 0 0,1 0 0 0 0,3-3 0 0 0,2 0 0 0 0,2 0 0 0 0,2 3 0 0 0,2-4 0 0 0,4 4 0 0 0,3 4 0 0 0,0 1 0 0 0,3-4 0 0 0,0-2 0 0 0,-7 1 0 0 0,-3-4 0 0 0,-6-1 0 0 0,-17-3 0 0 0,-17-4 0 0 0,-16 0 0 0 0,-13-1 0 0 0,-3 2 0 0 0,1 4 0 0 0,4-2 0 0 0,-2 3 0 0 0,-1 2 0 0 0,-4 3 0 0 0,2-3 0 0 0,4 1 0 0 0,4 1 0 0 0,5 1 0 0 0,6-2-16383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BFD3E-DE48-4FFF-A4F6-3205621A4B08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AF9DD-37D0-485E-B1A2-C4AC157F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71DB-A8EE-40C0-B906-A808F7A3B2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C71DB-A8EE-40C0-B906-A808F7A3B2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4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2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11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321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8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1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3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4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4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8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tdurant@cbsd.org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mrusso@cbsd.org" TargetMode="External"/><Relationship Id="rId5" Type="http://schemas.openxmlformats.org/officeDocument/2006/relationships/hyperlink" Target="https://commons.wikimedia.org/wiki/File:Yale_University_Old_Campus_02.JPG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https://www.screencast.com/t/LMtSIif3e1" TargetMode="External"/><Relationship Id="rId4" Type="http://schemas.openxmlformats.org/officeDocument/2006/relationships/hyperlink" Target="https://www.screencast.com/t/jp4DehOsr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hyperlink" Target="https://srar.selfreportedtranscript.com/Login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openxmlformats.org/officeDocument/2006/relationships/hyperlink" Target="https://www.screencast.com/t/yFlgLhUy" TargetMode="Externa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12" Type="http://schemas.openxmlformats.org/officeDocument/2006/relationships/image" Target="../media/image27.png"/><Relationship Id="rId17" Type="http://schemas.openxmlformats.org/officeDocument/2006/relationships/image" Target="../media/image2.png"/><Relationship Id="rId2" Type="http://schemas.openxmlformats.org/officeDocument/2006/relationships/audio" Target="../media/media19.m4a"/><Relationship Id="rId16" Type="http://schemas.openxmlformats.org/officeDocument/2006/relationships/image" Target="../media/image29.png"/><Relationship Id="rId1" Type="http://schemas.microsoft.com/office/2007/relationships/media" Target="../media/media19.m4a"/><Relationship Id="rId6" Type="http://schemas.openxmlformats.org/officeDocument/2006/relationships/image" Target="../media/image2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customXml" Target="../ink/ink3.xml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1.png"/><Relationship Id="rId5" Type="http://schemas.openxmlformats.org/officeDocument/2006/relationships/customXml" Target="../ink/ink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hyperlink" Target="http://www.act.org/" TargetMode="External"/><Relationship Id="rId4" Type="http://schemas.openxmlformats.org/officeDocument/2006/relationships/hyperlink" Target="http://www.collegeboard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hyperlink" Target="mailto:ckozman@cbsd.or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llegeboard.com/bigfutur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niche.com/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://www.scholarships.com/" TargetMode="External"/><Relationship Id="rId11" Type="http://schemas.openxmlformats.org/officeDocument/2006/relationships/image" Target="../media/image45.png"/><Relationship Id="rId5" Type="http://schemas.openxmlformats.org/officeDocument/2006/relationships/hyperlink" Target="http://www.fastweb.com/" TargetMode="External"/><Relationship Id="rId10" Type="http://schemas.openxmlformats.org/officeDocument/2006/relationships/hyperlink" Target="http://www.chegg.com/scholarships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://www.cappex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mailto:mejones@cbsd.org" TargetMode="External"/><Relationship Id="rId5" Type="http://schemas.openxmlformats.org/officeDocument/2006/relationships/hyperlink" Target="mailto:wsandstrom@cbsd.org" TargetMode="External"/><Relationship Id="rId4" Type="http://schemas.openxmlformats.org/officeDocument/2006/relationships/hyperlink" Target="mailto:ckozman@cbsd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s://www.cbsd.org/Page/1752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sshe.edu/Pages/default.aspx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hyperlink" Target="http://www.coalitionforcollegeaccess.org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passhe.edu/SystemRedesign/Pages/redesign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://www.coalitionforcollegeaccess.org/" TargetMode="External"/><Relationship Id="rId4" Type="http://schemas.openxmlformats.org/officeDocument/2006/relationships/hyperlink" Target="https://www.cbsd.org/cms/lib/PA01916442/Centricity/Domain/389/Step%20by%20Step%20Instructions%20Steps%201-5.doc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www.coalitionforcollegeaccess.org/" TargetMode="External"/><Relationship Id="rId5" Type="http://schemas.openxmlformats.org/officeDocument/2006/relationships/hyperlink" Target="https://www.commonapp.org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www.screencast.com/t/gxEQkElyo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3" descr="A picture containing tree, outdoor, grass, park&#10;&#10;Description automatically generated">
            <a:extLst>
              <a:ext uri="{FF2B5EF4-FFF2-40B4-BE49-F238E27FC236}">
                <a16:creationId xmlns:a16="http://schemas.microsoft.com/office/drawing/2014/main" id="{E6330402-6E03-4EE5-9BA2-3A47781EC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91" t="42392" r="-1" b="9283"/>
          <a:stretch/>
        </p:blipFill>
        <p:spPr>
          <a:xfrm>
            <a:off x="15392" y="-64288"/>
            <a:ext cx="12191999" cy="6857990"/>
          </a:xfrm>
          <a:prstGeom prst="rect">
            <a:avLst/>
          </a:prstGeom>
        </p:spPr>
      </p:pic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0FF9F10B-8764-4B6C-9EBC-4FBE9AC1A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Parallelogram 25">
            <a:extLst>
              <a:ext uri="{FF2B5EF4-FFF2-40B4-BE49-F238E27FC236}">
                <a16:creationId xmlns:a16="http://schemas.microsoft.com/office/drawing/2014/main" id="{4DC5F81A-AB66-427C-B973-546BE1B7E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2146C810-9BC7-4BEB-A44C-B70C5B3D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F5ADF6C1-FC3E-4CEF-ACAA-1E533A927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BE11B7D3-FC4D-4157-827F-D418D4AF3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9CA2FB3-69C5-4A17-880A-34C260DF3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35">
            <a:extLst>
              <a:ext uri="{FF2B5EF4-FFF2-40B4-BE49-F238E27FC236}">
                <a16:creationId xmlns:a16="http://schemas.microsoft.com/office/drawing/2014/main" id="{A3B42260-CA72-429A-AEFF-A2778C7BC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B80E8-0E3F-44D9-88F9-13915F67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455" y="1019823"/>
            <a:ext cx="6461577" cy="5002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1" algn="r" defTabSz="457200" rtl="0">
              <a:lnSpc>
                <a:spcPct val="90000"/>
              </a:lnSpc>
              <a:spcBef>
                <a:spcPct val="0"/>
              </a:spcBef>
            </a:pPr>
            <a:r>
              <a:rPr lang="en-US" sz="34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College Application Process</a:t>
            </a:r>
            <a:br>
              <a:rPr lang="en-US" sz="3400" kern="1200" dirty="0">
                <a:latin typeface="+mj-lt"/>
                <a:ea typeface="+mj-ea"/>
                <a:cs typeface="+mj-cs"/>
              </a:rPr>
            </a:br>
            <a:br>
              <a:rPr lang="en-US" sz="20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Mr. Walter Sandstrom (A-Lo)</a:t>
            </a: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wsandstrom@cbsd.org</a:t>
            </a:r>
            <a:br>
              <a:rPr lang="en-US" sz="2400" kern="1200" dirty="0">
                <a:latin typeface="+mj-lt"/>
                <a:ea typeface="+mj-ea"/>
                <a:cs typeface="+mj-cs"/>
              </a:rPr>
            </a:b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Mrs. Melanie Jones (</a:t>
            </a:r>
            <a:r>
              <a:rPr lang="en-US" sz="2400" kern="12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Lp</a:t>
            </a:r>
            <a:r>
              <a:rPr lang="en-US" sz="24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-Z)</a:t>
            </a: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mejones@cbsd.org</a:t>
            </a:r>
            <a:br>
              <a:rPr lang="en-US" sz="2400" kern="1200" dirty="0">
                <a:latin typeface="+mj-lt"/>
                <a:ea typeface="+mj-ea"/>
                <a:cs typeface="+mj-cs"/>
              </a:rPr>
            </a:br>
            <a:br>
              <a:rPr lang="en-US" sz="1400" kern="1200" dirty="0"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400" kern="1200" dirty="0">
                <a:latin typeface="+mj-lt"/>
                <a:ea typeface="+mj-ea"/>
                <a:cs typeface="+mj-cs"/>
              </a:rPr>
            </a:br>
            <a:endParaRPr lang="en-US" sz="1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C29C3C96-CB51-440C-B12F-E880D7386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17070EE5-FA55-4C41-AD18-785E5F02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726DD974-2DC0-457D-B797-BFB5EB6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3">
            <a:extLst>
              <a:ext uri="{FF2B5EF4-FFF2-40B4-BE49-F238E27FC236}">
                <a16:creationId xmlns:a16="http://schemas.microsoft.com/office/drawing/2014/main" id="{EF9AFB1C-D978-4634-9E2D-78B7F70F5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D27CA1-4F25-407F-8085-7DD72BA6928B}"/>
              </a:ext>
            </a:extLst>
          </p:cNvPr>
          <p:cNvSpPr txBox="1">
            <a:spLocks/>
          </p:cNvSpPr>
          <p:nvPr/>
        </p:nvSpPr>
        <p:spPr>
          <a:xfrm>
            <a:off x="0" y="6086129"/>
            <a:ext cx="1156579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01CE8-7668-416E-8DC1-4B16E8D17341}"/>
              </a:ext>
            </a:extLst>
          </p:cNvPr>
          <p:cNvSpPr txBox="1"/>
          <p:nvPr/>
        </p:nvSpPr>
        <p:spPr>
          <a:xfrm>
            <a:off x="9638096" y="6657945"/>
            <a:ext cx="25539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606902-16E0-A649-11A7-E3B147972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974"/>
    </mc:Choice>
    <mc:Fallback xmlns="">
      <p:transition advTm="19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7546-1CB0-4E7A-B022-A89D88F0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130755"/>
            <a:ext cx="11053098" cy="7639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3: Requesting 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50FE-3D60-4A0A-902C-129C28FA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2" y="894735"/>
            <a:ext cx="11031795" cy="56437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request a Transcript through Naviance until you have:</a:t>
            </a:r>
          </a:p>
          <a:p>
            <a:pPr lvl="1"/>
            <a:r>
              <a:rPr lang="en-US" sz="20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Submitted your signed Release of Records form (Step 1); and</a:t>
            </a:r>
          </a:p>
          <a:p>
            <a:pPr lvl="1"/>
            <a:r>
              <a:rPr lang="en-US" sz="2000" u="none" strike="noStrike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using Common App: Created account; completed most sections; Matched with Naviance, and submitted FERPA waiver (Step 2).  If you have completed these steps, then proceed.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remember to provide us with a minimum of 15 school days notice prior to your college deadline.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000" u="none" strike="noStrike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4000"/>
              </a:lnSpc>
              <a:spcBef>
                <a:spcPts val="0"/>
              </a:spcBef>
              <a:spcAft>
                <a:spcPts val="125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Videos to assist with steps below:</a:t>
            </a:r>
          </a:p>
          <a:p>
            <a:pPr marL="857250" lvl="1">
              <a:lnSpc>
                <a:spcPct val="104000"/>
              </a:lnSpc>
              <a:spcBef>
                <a:spcPts val="0"/>
              </a:spcBef>
              <a:spcAft>
                <a:spcPts val="125"/>
              </a:spcAft>
            </a:pP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Add Colleges I'm Applying To in Naviance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857250" lvl="1">
              <a:lnSpc>
                <a:spcPct val="104000"/>
              </a:lnSpc>
              <a:spcAft>
                <a:spcPts val="125"/>
              </a:spcAft>
            </a:pP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Requesting Transcripts in Naviance</a:t>
            </a:r>
            <a:endParaRPr lang="en-US" sz="20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u="none" strike="noStrike" dirty="0"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7" name="Audio 9">
            <a:hlinkClick r:id="" action="ppaction://media"/>
            <a:extLst>
              <a:ext uri="{FF2B5EF4-FFF2-40B4-BE49-F238E27FC236}">
                <a16:creationId xmlns:a16="http://schemas.microsoft.com/office/drawing/2014/main" id="{FA35F750-5392-795C-0B25-546D6A03F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5"/>
    </mc:Choice>
    <mc:Fallback xmlns="">
      <p:transition spd="slow" advTm="3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7546-1CB0-4E7A-B022-A89D88F0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130755"/>
            <a:ext cx="11053098" cy="7639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Step 3: Requesting Transcripts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2C26C-F1F3-52FC-69BE-D52B9AE39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58" y="1012663"/>
            <a:ext cx="5445304" cy="52946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20226D-32FC-95FA-5792-2F0D16158999}"/>
              </a:ext>
            </a:extLst>
          </p:cNvPr>
          <p:cNvCxnSpPr>
            <a:cxnSpLocks/>
          </p:cNvCxnSpPr>
          <p:nvPr/>
        </p:nvCxnSpPr>
        <p:spPr>
          <a:xfrm>
            <a:off x="1766161" y="4345914"/>
            <a:ext cx="3704219" cy="1258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5F54BA-C2A7-59AC-8C61-999637833BA0}"/>
              </a:ext>
            </a:extLst>
          </p:cNvPr>
          <p:cNvCxnSpPr>
            <a:cxnSpLocks/>
          </p:cNvCxnSpPr>
          <p:nvPr/>
        </p:nvCxnSpPr>
        <p:spPr>
          <a:xfrm flipH="1">
            <a:off x="1838632" y="4345914"/>
            <a:ext cx="3631748" cy="1258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B723D4-2A6D-D7E8-AE95-065C14259DF4}"/>
              </a:ext>
            </a:extLst>
          </p:cNvPr>
          <p:cNvCxnSpPr>
            <a:cxnSpLocks/>
          </p:cNvCxnSpPr>
          <p:nvPr/>
        </p:nvCxnSpPr>
        <p:spPr>
          <a:xfrm>
            <a:off x="5470380" y="4931596"/>
            <a:ext cx="54000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CD0209-5FE8-60CC-FE5C-73BD2A70A918}"/>
              </a:ext>
            </a:extLst>
          </p:cNvPr>
          <p:cNvSpPr txBox="1"/>
          <p:nvPr/>
        </p:nvSpPr>
        <p:spPr>
          <a:xfrm>
            <a:off x="6154221" y="4708313"/>
            <a:ext cx="54425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Do not check either box.  We will not send ANY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of your testing (official or unofficial) to colleges.</a:t>
            </a:r>
          </a:p>
        </p:txBody>
      </p:sp>
      <p:pic>
        <p:nvPicPr>
          <p:cNvPr id="14" name="Audio 2">
            <a:hlinkClick r:id="" action="ppaction://media"/>
            <a:extLst>
              <a:ext uri="{FF2B5EF4-FFF2-40B4-BE49-F238E27FC236}">
                <a16:creationId xmlns:a16="http://schemas.microsoft.com/office/drawing/2014/main" id="{097C865C-CB32-0979-FEFC-023690A7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3D91E19-E845-D7BF-04B7-7F3C3E28E065}"/>
              </a:ext>
            </a:extLst>
          </p:cNvPr>
          <p:cNvSpPr/>
          <p:nvPr/>
        </p:nvSpPr>
        <p:spPr>
          <a:xfrm>
            <a:off x="1573161" y="2656969"/>
            <a:ext cx="1308781" cy="62700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5"/>
    </mc:Choice>
    <mc:Fallback xmlns="">
      <p:transition spd="slow" advTm="3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75EDE-6989-431D-8F68-06D06ECC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324464"/>
            <a:ext cx="11121923" cy="1320800"/>
          </a:xfrm>
        </p:spPr>
        <p:txBody>
          <a:bodyPr/>
          <a:lstStyle/>
          <a:p>
            <a:r>
              <a:rPr lang="en-US" dirty="0"/>
              <a:t>What is Sent When a Transcript is Requested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5B5984-A2C0-492F-9BA3-58D3D4B3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68" y="1560820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Transcript</a:t>
            </a:r>
          </a:p>
          <a:p>
            <a:r>
              <a:rPr lang="en-US" sz="2800" dirty="0"/>
              <a:t>Senior Schedule</a:t>
            </a:r>
          </a:p>
          <a:p>
            <a:r>
              <a:rPr lang="en-US" sz="2800" dirty="0"/>
              <a:t>School Profile</a:t>
            </a:r>
          </a:p>
          <a:p>
            <a:r>
              <a:rPr lang="en-US" sz="2800" dirty="0"/>
              <a:t>Secondary School Report </a:t>
            </a:r>
          </a:p>
          <a:p>
            <a:r>
              <a:rPr lang="en-US" sz="2800" dirty="0"/>
              <a:t>Counselor Recommendation (if applicable)</a:t>
            </a:r>
          </a:p>
          <a:p>
            <a:endParaRPr lang="en-US" sz="2800" dirty="0"/>
          </a:p>
          <a:p>
            <a:r>
              <a:rPr lang="en-US" sz="2800" dirty="0"/>
              <a:t>Please Note: We do not send ACT/SAT/AP scores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0C378B-E583-594B-273F-CC54F0774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8"/>
    </mc:Choice>
    <mc:Fallback xmlns="">
      <p:transition spd="slow" advTm="35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586F6A-C2DC-F0D7-1DA5-847E22C1F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26" y="171908"/>
            <a:ext cx="5473151" cy="65141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31F27A-11AF-FA7E-DC00-9DBFDDFD1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03F81B8-F219-CF71-CC68-F9B5B745C73F}"/>
              </a:ext>
            </a:extLst>
          </p:cNvPr>
          <p:cNvSpPr txBox="1">
            <a:spLocks/>
          </p:cNvSpPr>
          <p:nvPr/>
        </p:nvSpPr>
        <p:spPr>
          <a:xfrm>
            <a:off x="634181" y="403123"/>
            <a:ext cx="4404851" cy="1344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400" dirty="0"/>
              <a:t>Example of a</a:t>
            </a:r>
          </a:p>
          <a:p>
            <a:pPr algn="ctr"/>
            <a:r>
              <a:rPr lang="en-US" sz="3400" dirty="0"/>
              <a:t>Student Transcript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0C1E5AE-66D9-60B8-1237-B530C68E60A3}"/>
              </a:ext>
            </a:extLst>
          </p:cNvPr>
          <p:cNvSpPr txBox="1">
            <a:spLocks/>
          </p:cNvSpPr>
          <p:nvPr/>
        </p:nvSpPr>
        <p:spPr>
          <a:xfrm>
            <a:off x="511279" y="1747708"/>
            <a:ext cx="4247534" cy="434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Shows all courses and final course grades from grades 9 through 11</a:t>
            </a:r>
          </a:p>
          <a:p>
            <a:r>
              <a:rPr lang="en-US" sz="2800" dirty="0"/>
              <a:t>The weighted Cumulative GPA is listed on the top left corner </a:t>
            </a:r>
          </a:p>
        </p:txBody>
      </p:sp>
    </p:spTree>
    <p:extLst>
      <p:ext uri="{BB962C8B-B14F-4D97-AF65-F5344CB8AC3E}">
        <p14:creationId xmlns:p14="http://schemas.microsoft.com/office/powerpoint/2010/main" val="9299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3"/>
    </mc:Choice>
    <mc:Fallback xmlns="">
      <p:transition spd="slow" advTm="2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C58B16-3135-45EF-98E3-AF3318CE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21924"/>
            <a:ext cx="4382817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sz="3400" dirty="0"/>
              <a:t>Example of a</a:t>
            </a:r>
            <a:br>
              <a:rPr lang="en-US" sz="3400" dirty="0"/>
            </a:br>
            <a:r>
              <a:rPr lang="en-US" sz="3400" dirty="0"/>
              <a:t>Senior Year Schedule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032335-DAD4-696F-05B2-3FDA2B29A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752" y="866728"/>
            <a:ext cx="6981825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7377E-FF0A-30FC-D1C1-C54488548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853" y="2915964"/>
            <a:ext cx="6975725" cy="2312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36FF3F-AB38-0238-4AB1-59F617105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53" y="5228359"/>
            <a:ext cx="6981826" cy="58128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D2FB258-F23D-ED3F-72D4-FB3B2C400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17C4175-790D-4CDB-FFE2-884198ED03F9}"/>
              </a:ext>
            </a:extLst>
          </p:cNvPr>
          <p:cNvSpPr txBox="1">
            <a:spLocks/>
          </p:cNvSpPr>
          <p:nvPr/>
        </p:nvSpPr>
        <p:spPr>
          <a:xfrm>
            <a:off x="511279" y="1747708"/>
            <a:ext cx="4247534" cy="434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Shows all courses for grade 12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20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5"/>
    </mc:Choice>
    <mc:Fallback xmlns="">
      <p:transition spd="slow" advTm="1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9AF8-14F9-4ED4-A4CE-F930317D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77" y="196646"/>
            <a:ext cx="4563914" cy="1130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School Profile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222F05-25F8-4381-946A-086F5B098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38684" y="378569"/>
            <a:ext cx="5378245" cy="61008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D3124-1C1E-4180-8044-418861952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42" y="1327357"/>
            <a:ext cx="4553926" cy="520618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This is updated annually, and it informs colleges of our credit requirements, Honors, AP offerings, as well as our grading scale.</a:t>
            </a:r>
          </a:p>
          <a:p>
            <a:r>
              <a:rPr lang="en-US" sz="2400" dirty="0"/>
              <a:t>It includes an explanation of the COVID-19 related grading changes. </a:t>
            </a:r>
          </a:p>
          <a:p>
            <a:r>
              <a:rPr lang="en-US" sz="2400" dirty="0"/>
              <a:t>This document helps colleges evaluate a student in the context of what is available at East.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9B7591-5CAA-8029-D132-AC0656D5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2"/>
    </mc:Choice>
    <mc:Fallback xmlns="">
      <p:transition spd="slow" advTm="3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E7B6-108E-4946-84C2-E666C5DB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275303"/>
            <a:ext cx="6440129" cy="13273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Secondary School Report (SSR)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88966-62FC-401A-B76C-A54E1670F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103" y="1248697"/>
            <a:ext cx="6440129" cy="491612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This is a standard form that provides colleges with information they need to know about East and the applicant.</a:t>
            </a:r>
          </a:p>
          <a:p>
            <a:r>
              <a:rPr lang="en-US" sz="2400" dirty="0"/>
              <a:t>We have access to the SSR Common App form </a:t>
            </a:r>
          </a:p>
          <a:p>
            <a:r>
              <a:rPr lang="en-US" sz="2400" dirty="0"/>
              <a:t>If you’re applying to a college NOT through Common App, we will create a SSR for you!</a:t>
            </a:r>
          </a:p>
          <a:p>
            <a:r>
              <a:rPr lang="en-US" sz="2400" dirty="0"/>
              <a:t>There is no need to provide us with the SSR specific to your school.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6E2D9-B7FC-883F-7726-AAB7567CB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711" y="275303"/>
            <a:ext cx="4100052" cy="65111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BBCA9A2-58FA-6437-DA56-24CDEF250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2"/>
    </mc:Choice>
    <mc:Fallback xmlns="">
      <p:transition spd="slow" advTm="2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2EB4-1021-47BB-A4DD-4878D65F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6240"/>
            <a:ext cx="8596668" cy="1534160"/>
          </a:xfrm>
        </p:spPr>
        <p:txBody>
          <a:bodyPr/>
          <a:lstStyle/>
          <a:p>
            <a:r>
              <a:rPr lang="en-US"/>
              <a:t>Self-Reporting Academic Record (SRAR)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0B4B0-3500-47B6-BBF5-699FD445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0991"/>
            <a:ext cx="8596668" cy="499076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Some colleges ask students to self-report courses and grades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Examples:  Penn State, Univ. of Pittsburgh, Univ of DE, Rutgers, etc.</a:t>
            </a: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Unofficial transcripts can be obtained through the student portal.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Complete the SRAR for these schools in addition to the application for admission: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hlinkClick r:id="rId4"/>
              </a:rPr>
              <a:t>Self-Reported Academic Record | Scarlet Computing Solutions (scarletcs.com) (selfreportedtranscript.com)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Even if you are self-report your grades through SRAR, the name of the school must be added to the “colleges I’m applying to” list in Naviance. This helps us to track your application.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However, since you are self-reporting, you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need to check the “Initial” transcript box in Naviance to request a transcript.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AD1DEA-6CC8-6A09-5A7A-BE4B7424C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4"/>
    </mc:Choice>
    <mc:Fallback xmlns="">
      <p:transition spd="slow" advTm="5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2EB4-1021-47BB-A4DD-4878D65F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304800"/>
            <a:ext cx="6380480" cy="1310640"/>
          </a:xfrm>
        </p:spPr>
        <p:txBody>
          <a:bodyPr/>
          <a:lstStyle/>
          <a:p>
            <a:pPr algn="l"/>
            <a:r>
              <a:rPr lang="en-US" sz="3600" dirty="0"/>
              <a:t>Step 4: Requesting Letters</a:t>
            </a:r>
            <a:br>
              <a:rPr lang="en-US" sz="3600" dirty="0"/>
            </a:br>
            <a:r>
              <a:rPr lang="en-US" sz="3600" dirty="0"/>
              <a:t>of Recommendation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80906-132D-616E-7753-0B609C5D2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726" y="801722"/>
            <a:ext cx="4822354" cy="27129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24427A-3180-B0C6-1483-EE7DF80654A9}"/>
              </a:ext>
            </a:extLst>
          </p:cNvPr>
          <p:cNvSpPr txBox="1">
            <a:spLocks/>
          </p:cNvSpPr>
          <p:nvPr/>
        </p:nvSpPr>
        <p:spPr>
          <a:xfrm>
            <a:off x="501445" y="3765785"/>
            <a:ext cx="5938684" cy="696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dirty="0">
                <a:hlinkClick r:id="rId5"/>
              </a:rPr>
              <a:t>Student LOR Updates 6-15-21 (screencast.com)</a:t>
            </a:r>
            <a:endParaRPr lang="en-US" sz="2000" dirty="0">
              <a:ea typeface="+mj-lt"/>
              <a:cs typeface="+mj-lt"/>
            </a:endParaRPr>
          </a:p>
        </p:txBody>
      </p:sp>
      <p:pic>
        <p:nvPicPr>
          <p:cNvPr id="10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847AB9AA-8291-BE12-370B-2F40424FD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728" y="3790511"/>
            <a:ext cx="4822352" cy="2652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26465-1D3C-AF45-7DE3-0601A87924E8}"/>
              </a:ext>
            </a:extLst>
          </p:cNvPr>
          <p:cNvSpPr txBox="1"/>
          <p:nvPr/>
        </p:nvSpPr>
        <p:spPr>
          <a:xfrm>
            <a:off x="769232" y="1615440"/>
            <a:ext cx="5326768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After you click the link below and the video starts you will then need to click: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Request LOR- Specific College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Do Not click on Request LOR - General</a:t>
            </a:r>
          </a:p>
        </p:txBody>
      </p:sp>
      <p:pic>
        <p:nvPicPr>
          <p:cNvPr id="13" name="Audio 8">
            <a:hlinkClick r:id="" action="ppaction://media"/>
            <a:extLst>
              <a:ext uri="{FF2B5EF4-FFF2-40B4-BE49-F238E27FC236}">
                <a16:creationId xmlns:a16="http://schemas.microsoft.com/office/drawing/2014/main" id="{42C867C6-228F-06A3-ED8B-0A0EC14B1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7C8E06-2ACC-EF89-896F-9533DF55F421}"/>
              </a:ext>
            </a:extLst>
          </p:cNvPr>
          <p:cNvCxnSpPr>
            <a:cxnSpLocks/>
          </p:cNvCxnSpPr>
          <p:nvPr/>
        </p:nvCxnSpPr>
        <p:spPr>
          <a:xfrm>
            <a:off x="7946232" y="5777613"/>
            <a:ext cx="2048726" cy="334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93B217-401C-907C-8CE5-90FF788C49C2}"/>
              </a:ext>
            </a:extLst>
          </p:cNvPr>
          <p:cNvCxnSpPr>
            <a:cxnSpLocks/>
          </p:cNvCxnSpPr>
          <p:nvPr/>
        </p:nvCxnSpPr>
        <p:spPr>
          <a:xfrm flipH="1">
            <a:off x="7946232" y="5777613"/>
            <a:ext cx="2048726" cy="334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2B65E91-A6BF-733F-E89B-0960DD6DDF77}"/>
              </a:ext>
            </a:extLst>
          </p:cNvPr>
          <p:cNvSpPr/>
          <p:nvPr/>
        </p:nvSpPr>
        <p:spPr>
          <a:xfrm>
            <a:off x="7865806" y="4461971"/>
            <a:ext cx="2192593" cy="77234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4"/>
    </mc:Choice>
    <mc:Fallback xmlns="">
      <p:transition spd="slow" advTm="5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1C093A-4867-41F6-B7C1-2FE5073E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09" y="343311"/>
            <a:ext cx="10117666" cy="651468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1DC9F6-3076-4980-8FCA-DC0E3D2B7320}"/>
                  </a:ext>
                </a:extLst>
              </p14:cNvPr>
              <p14:cNvContentPartPr/>
              <p14:nvPr/>
            </p14:nvContentPartPr>
            <p14:xfrm>
              <a:off x="9736803" y="759201"/>
              <a:ext cx="428625" cy="5429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1DC9F6-3076-4980-8FCA-DC0E3D2B73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8914" y="741104"/>
                <a:ext cx="464046" cy="578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063560-A4B7-448D-84EB-16A9777F0C0F}"/>
                  </a:ext>
                </a:extLst>
              </p14:cNvPr>
              <p14:cNvContentPartPr/>
              <p14:nvPr/>
            </p14:nvContentPartPr>
            <p14:xfrm>
              <a:off x="1310899" y="2008583"/>
              <a:ext cx="809624" cy="42862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063560-A4B7-448D-84EB-16A9777F0C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2883" y="1990694"/>
                <a:ext cx="845295" cy="464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D140F8-5C85-4C62-9FB4-BD61730DB41C}"/>
                  </a:ext>
                </a:extLst>
              </p14:cNvPr>
              <p14:cNvContentPartPr/>
              <p14:nvPr/>
            </p14:nvContentPartPr>
            <p14:xfrm>
              <a:off x="3789993" y="4271803"/>
              <a:ext cx="2971800" cy="381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D140F8-5C85-4C62-9FB4-BD61730DB4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5928" y="4153968"/>
                <a:ext cx="3079571" cy="273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E3EA5E-73F7-4664-92AF-1412CCE65CDC}"/>
                  </a:ext>
                </a:extLst>
              </p14:cNvPr>
              <p14:cNvContentPartPr/>
              <p14:nvPr/>
            </p14:nvContentPartPr>
            <p14:xfrm>
              <a:off x="3756127" y="4509074"/>
              <a:ext cx="1162050" cy="47624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E3EA5E-73F7-4664-92AF-1412CCE65CD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02362" y="4410542"/>
                <a:ext cx="1269222" cy="2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3139BB3-BB4A-4E0C-A775-0291A53D401E}"/>
                  </a:ext>
                </a:extLst>
              </p14:cNvPr>
              <p14:cNvContentPartPr/>
              <p14:nvPr/>
            </p14:nvContentPartPr>
            <p14:xfrm>
              <a:off x="3789993" y="5146004"/>
              <a:ext cx="2000250" cy="2857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3139BB3-BB4A-4E0C-A775-0291A53D40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36029" y="5028577"/>
                <a:ext cx="2107817" cy="263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BBE33B8-92CC-4872-8295-1E6C586C1AE4}"/>
                  </a:ext>
                </a:extLst>
              </p14:cNvPr>
              <p14:cNvContentPartPr/>
              <p14:nvPr/>
            </p14:nvContentPartPr>
            <p14:xfrm>
              <a:off x="3789993" y="6686550"/>
              <a:ext cx="2743200" cy="381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BBE33B8-92CC-4872-8295-1E6C586C1AE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35986" y="6571095"/>
                <a:ext cx="2850854" cy="26862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F73880-A9C9-9CA3-A29F-A71F7B0F4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8"/>
    </mc:Choice>
    <mc:Fallback xmlns="">
      <p:transition spd="slow" advTm="3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C756-E5F2-4A3F-95EE-A614E648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4" y="243816"/>
            <a:ext cx="10003437" cy="622300"/>
          </a:xfrm>
        </p:spPr>
        <p:txBody>
          <a:bodyPr>
            <a:normAutofit/>
          </a:bodyPr>
          <a:lstStyle/>
          <a:p>
            <a:r>
              <a:rPr lang="en-US" sz="2800" dirty="0"/>
              <a:t>How to Sign-up for College Admissions Visits to CB East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30F452-96C9-458F-8FBF-FF6EAA525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92" y="866116"/>
            <a:ext cx="8382989" cy="3187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56A0EB4-1EA6-4F1C-8D03-F6DF365A6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290" y="2752651"/>
            <a:ext cx="8261589" cy="3598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E8A685-FBDA-4B7C-B8A2-FDD87B5D390D}"/>
              </a:ext>
            </a:extLst>
          </p:cNvPr>
          <p:cNvSpPr/>
          <p:nvPr/>
        </p:nvSpPr>
        <p:spPr>
          <a:xfrm>
            <a:off x="3815895" y="1776548"/>
            <a:ext cx="1411114" cy="63749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D69792-F6D1-48CF-9EC6-B9C2ACA58CC8}"/>
              </a:ext>
            </a:extLst>
          </p:cNvPr>
          <p:cNvSpPr/>
          <p:nvPr/>
        </p:nvSpPr>
        <p:spPr>
          <a:xfrm>
            <a:off x="5298052" y="820298"/>
            <a:ext cx="891086" cy="50103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AF7874-D2F3-4C27-B1C4-A84DDE7E3B11}"/>
              </a:ext>
            </a:extLst>
          </p:cNvPr>
          <p:cNvSpPr/>
          <p:nvPr/>
        </p:nvSpPr>
        <p:spPr>
          <a:xfrm>
            <a:off x="10055039" y="4139754"/>
            <a:ext cx="1647840" cy="77234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1CEEBD-1162-4FFB-A261-7B611E775DC6}"/>
              </a:ext>
            </a:extLst>
          </p:cNvPr>
          <p:cNvSpPr/>
          <p:nvPr/>
        </p:nvSpPr>
        <p:spPr>
          <a:xfrm>
            <a:off x="7993347" y="5148671"/>
            <a:ext cx="1208226" cy="41088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993435-D735-B223-8A0E-245FA67A5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34"/>
    </mc:Choice>
    <mc:Fallback xmlns="">
      <p:transition spd="slow" advTm="3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8AA66-0BDE-4023-BFC5-9701F00F0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09" y="1973277"/>
            <a:ext cx="9941259" cy="29078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C6A210-6A10-4DB1-95BC-28086BAF2775}"/>
              </a:ext>
            </a:extLst>
          </p:cNvPr>
          <p:cNvSpPr/>
          <p:nvPr/>
        </p:nvSpPr>
        <p:spPr>
          <a:xfrm>
            <a:off x="8833339" y="4144106"/>
            <a:ext cx="1738921" cy="82061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CFA0476-1E8F-42D0-9244-AAA30BF438CA}"/>
                  </a:ext>
                </a:extLst>
              </p14:cNvPr>
              <p14:cNvContentPartPr/>
              <p14:nvPr/>
            </p14:nvContentPartPr>
            <p14:xfrm>
              <a:off x="1045307" y="2706708"/>
              <a:ext cx="609600" cy="21907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CFA0476-1E8F-42D0-9244-AAA30BF438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7314" y="2689069"/>
                <a:ext cx="645226" cy="2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2D4DD6-5D27-523E-E4B6-13B6980FF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5"/>
    </mc:Choice>
    <mc:Fallback xmlns="">
      <p:transition spd="slow" advTm="2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A8AAAB-FCFC-D20D-4742-BAD2FE39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607"/>
            <a:ext cx="12192000" cy="3190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BA92-95BF-85B5-0FCA-2106B4FE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1029"/>
            <a:ext cx="12192000" cy="2086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98AE31-ED24-4233-86EF-C43BA75E798A}"/>
              </a:ext>
            </a:extLst>
          </p:cNvPr>
          <p:cNvSpPr/>
          <p:nvPr/>
        </p:nvSpPr>
        <p:spPr>
          <a:xfrm>
            <a:off x="10064124" y="520299"/>
            <a:ext cx="1310440" cy="52029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846D7B-B590-4B9D-ACE6-2B6CC859A832}"/>
              </a:ext>
            </a:extLst>
          </p:cNvPr>
          <p:cNvSpPr/>
          <p:nvPr/>
        </p:nvSpPr>
        <p:spPr>
          <a:xfrm>
            <a:off x="9104081" y="2538235"/>
            <a:ext cx="1743104" cy="69166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A21BF8-6E27-43BC-872A-E5BA62D3F162}"/>
              </a:ext>
            </a:extLst>
          </p:cNvPr>
          <p:cNvSpPr/>
          <p:nvPr/>
        </p:nvSpPr>
        <p:spPr>
          <a:xfrm>
            <a:off x="6096000" y="5498936"/>
            <a:ext cx="2276227" cy="82061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1DBEFF-51C4-A844-13BA-4E6B247C97B6}"/>
              </a:ext>
            </a:extLst>
          </p:cNvPr>
          <p:cNvSpPr txBox="1">
            <a:spLocks/>
          </p:cNvSpPr>
          <p:nvPr/>
        </p:nvSpPr>
        <p:spPr>
          <a:xfrm>
            <a:off x="599768" y="0"/>
            <a:ext cx="8674234" cy="52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Counselor Letters of Recommendation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BFEF89-7C59-1FC0-F11B-EC0DF410B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0"/>
    </mc:Choice>
    <mc:Fallback xmlns="">
      <p:transition spd="slow" advTm="94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EDBBED-E298-4C1E-8610-5B6F0EBF9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58" y="216157"/>
            <a:ext cx="10944225" cy="4733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3A1E8BC-E3C6-4443-96F9-F33796068651}"/>
              </a:ext>
            </a:extLst>
          </p:cNvPr>
          <p:cNvSpPr/>
          <p:nvPr/>
        </p:nvSpPr>
        <p:spPr>
          <a:xfrm>
            <a:off x="8995146" y="1965183"/>
            <a:ext cx="1063254" cy="4865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3F7DD-3FCB-44FD-A0AE-91597003EE06}"/>
              </a:ext>
            </a:extLst>
          </p:cNvPr>
          <p:cNvCxnSpPr>
            <a:cxnSpLocks/>
          </p:cNvCxnSpPr>
          <p:nvPr/>
        </p:nvCxnSpPr>
        <p:spPr>
          <a:xfrm>
            <a:off x="8062452" y="3935779"/>
            <a:ext cx="1055482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217979-0CFA-4C6D-87B3-D91EB6F7B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4950082"/>
            <a:ext cx="10157187" cy="153577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If you see a cancelled status that means that the teacher or the counselor did not accept your request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If it was the counselor, you most likely did not complete your College Recommendation Questionnaire in Naviance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If you see canceled, you should personally talk to the individual to correct any missing info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E9CB96-E499-E839-0B47-467C53D60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6E4E-A36D-4F19-A8FB-28A2C1CF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51183"/>
            <a:ext cx="6430297" cy="1261307"/>
          </a:xfrm>
        </p:spPr>
        <p:txBody>
          <a:bodyPr/>
          <a:lstStyle/>
          <a:p>
            <a:r>
              <a:rPr lang="en-US" dirty="0"/>
              <a:t>Step 5: Submitting Test Scores (if applicable)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CAA8-C6AD-47D1-9C9B-988A53464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2489"/>
            <a:ext cx="9971001" cy="48943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Make requests for your SAT/ACT scores to be sent directly from the testing agency to the college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www.collegeboard.com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and/or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www.act.org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 test scores will be included on the transcript or with your documents CB East sends.</a:t>
            </a:r>
          </a:p>
          <a:p>
            <a:pPr marL="0" indent="0">
              <a:buNone/>
              <a:defRPr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Visit College Board and ACT websites for processing time frames.</a:t>
            </a:r>
          </a:p>
          <a:p>
            <a:pPr marL="0" indent="0">
              <a:buNone/>
              <a:defRPr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2E3B4E-3D89-BE00-3D95-41B6293DE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7"/>
    </mc:Choice>
    <mc:Fallback xmlns="">
      <p:transition spd="slow" advTm="4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7093-5F80-4F78-B35F-3D10D945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4297"/>
            <a:ext cx="8596668" cy="1278193"/>
          </a:xfrm>
        </p:spPr>
        <p:txBody>
          <a:bodyPr/>
          <a:lstStyle/>
          <a:p>
            <a:r>
              <a:rPr lang="en-US" dirty="0"/>
              <a:t>After you submit your application…</a:t>
            </a:r>
            <a:br>
              <a:rPr lang="en-US" dirty="0"/>
            </a:b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MP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A05A2-7112-4A99-BD76-FBFEA99AB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6333"/>
            <a:ext cx="8596668" cy="4305029"/>
          </a:xfrm>
        </p:spPr>
        <p:txBody>
          <a:bodyPr>
            <a:normAutofit/>
          </a:bodyPr>
          <a:lstStyle/>
          <a:p>
            <a:r>
              <a:rPr lang="en-US" sz="2400" dirty="0"/>
              <a:t>Some colleges may request 1</a:t>
            </a:r>
            <a:r>
              <a:rPr lang="en-US" sz="2400" baseline="30000" dirty="0"/>
              <a:t>st</a:t>
            </a:r>
            <a:r>
              <a:rPr lang="en-US" sz="2400" dirty="0"/>
              <a:t> MP before making an admissions decision.</a:t>
            </a:r>
          </a:p>
          <a:p>
            <a:r>
              <a:rPr lang="en-US" sz="2400" dirty="0"/>
              <a:t>Please contact Mrs. Kozman at </a:t>
            </a:r>
            <a:r>
              <a:rPr lang="en-US" sz="2400" dirty="0">
                <a:hlinkClick r:id="rId4"/>
              </a:rPr>
              <a:t>ckozman@cbsd.org</a:t>
            </a:r>
            <a:r>
              <a:rPr lang="en-US" sz="2400" dirty="0"/>
              <a:t> or in C106 if a college requests 1</a:t>
            </a:r>
            <a:r>
              <a:rPr lang="en-US" sz="2400" baseline="30000" dirty="0"/>
              <a:t>st</a:t>
            </a:r>
            <a:r>
              <a:rPr lang="en-US" sz="2400" dirty="0"/>
              <a:t> mp grades.</a:t>
            </a:r>
          </a:p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MP grades should be sent </a:t>
            </a:r>
            <a:r>
              <a:rPr lang="en-US" sz="2400" u="sng" dirty="0"/>
              <a:t>only if the college requests it</a:t>
            </a:r>
            <a:r>
              <a:rPr lang="en-US" sz="2400" dirty="0"/>
              <a:t>.  Sending information to colleges they do not want.  Often this will slow the application review process and does not help admissions chances.  Remember: Always follow the college’s specific admissions instructions.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DEF1CE-B761-3820-14C9-061F3B2FF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0"/>
    </mc:Choice>
    <mc:Fallback xmlns="">
      <p:transition spd="slow" advTm="4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94" y="304801"/>
            <a:ext cx="10964606" cy="1297858"/>
          </a:xfrm>
        </p:spPr>
        <p:txBody>
          <a:bodyPr>
            <a:normAutofit/>
          </a:bodyPr>
          <a:lstStyle/>
          <a:p>
            <a:r>
              <a:rPr lang="en-US" dirty="0"/>
              <a:t>Funding your education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65D784-B73D-4184-A6B2-33E8DE75DC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8011334"/>
              </p:ext>
            </p:extLst>
          </p:nvPr>
        </p:nvGraphicFramePr>
        <p:xfrm>
          <a:off x="1286933" y="1602659"/>
          <a:ext cx="9618133" cy="4439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23BB4B-BC92-305F-6FE5-92A3D2C86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32"/>
    </mc:Choice>
    <mc:Fallback xmlns="">
      <p:transition spd="slow" advTm="14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D94F95D-89EF-455B-9F54-0F423136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2B9F8D-6DD1-481E-8CCE-81A7EEB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531F65-BE00-4220-96DD-64DD545E0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BD48B8-B8E0-4EC6-889B-B9D503585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4CB88335-CEFC-4E93-A849-B293A59F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A68404B5-9CA3-4B1B-A75D-54F36B1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7260DE41-7357-49EC-A4FF-41B666696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1D9D87BA-A306-430B-8BCF-468FF820D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39F522E6-2DF0-48FC-873D-74BF21019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1015C585-0283-4901-9837-57DD565CE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CB6D253E-04B9-4649-B17B-DE58968B2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B8C7D0-D6DC-4C63-A1DC-7361410C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765972"/>
            <a:ext cx="8596668" cy="1320800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Financial Aid Programs</a:t>
            </a:r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1AE21A0-AA96-4557-AB48-66255CF0A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425AB11-073D-4487-93CE-81A40F25AD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3867120"/>
              </p:ext>
            </p:extLst>
          </p:nvPr>
        </p:nvGraphicFramePr>
        <p:xfrm>
          <a:off x="515939" y="642938"/>
          <a:ext cx="11238278" cy="3588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32BEF71-8185-E4CD-61A4-737047530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8"/>
    </mc:Choice>
    <mc:Fallback xmlns="">
      <p:transition spd="slow" advTm="3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Scholarship websites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214599" y="2385283"/>
            <a:ext cx="3973943" cy="4075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</a:rPr>
              <a:t>NAVIANCE Scholarship List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www.Fastweb.com</a:t>
            </a:r>
            <a:r>
              <a:rPr lang="en-US" sz="1500" dirty="0">
                <a:solidFill>
                  <a:schemeClr val="bg1"/>
                </a:solidFill>
              </a:rPr>
              <a:t>  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www.Scholarships.com</a:t>
            </a:r>
            <a:r>
              <a:rPr lang="en-US" sz="1500" dirty="0">
                <a:solidFill>
                  <a:schemeClr val="bg1"/>
                </a:solidFill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www.Niche.com</a:t>
            </a:r>
            <a:r>
              <a:rPr lang="en-US" sz="1500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www.Collegeboard.com/bigfuture</a:t>
            </a:r>
            <a:r>
              <a:rPr lang="en-US" sz="1500" dirty="0">
                <a:solidFill>
                  <a:schemeClr val="bg1"/>
                </a:solidFill>
              </a:rPr>
              <a:t>       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www.Cappex.com</a:t>
            </a:r>
            <a:r>
              <a:rPr lang="en-US" sz="1500" dirty="0">
                <a:solidFill>
                  <a:schemeClr val="bg1"/>
                </a:solidFill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www.chegg.com/scholarships#</a:t>
            </a:r>
            <a:r>
              <a:rPr lang="en-US" sz="1500" dirty="0">
                <a:solidFill>
                  <a:schemeClr val="bg1"/>
                </a:solidFill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5A958D2-374C-4C83-A05A-B529CB71A6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2847" y="1836781"/>
            <a:ext cx="9139114" cy="2654152"/>
          </a:xfrm>
          <a:prstGeom prst="rect">
            <a:avLst/>
          </a:prstGeom>
        </p:spPr>
      </p:pic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BC246-929D-46D2-9CFC-94BEE92517DA}"/>
              </a:ext>
            </a:extLst>
          </p:cNvPr>
          <p:cNvSpPr/>
          <p:nvPr/>
        </p:nvSpPr>
        <p:spPr>
          <a:xfrm>
            <a:off x="6625495" y="1799490"/>
            <a:ext cx="1377459" cy="43961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D5B9B1-E9B1-4C4A-8C4A-06B7F150F319}"/>
              </a:ext>
            </a:extLst>
          </p:cNvPr>
          <p:cNvSpPr/>
          <p:nvPr/>
        </p:nvSpPr>
        <p:spPr>
          <a:xfrm>
            <a:off x="9380417" y="2112106"/>
            <a:ext cx="2276227" cy="131884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339FB5-5C44-4A8C-9020-2E0FE7AF24BC}"/>
              </a:ext>
            </a:extLst>
          </p:cNvPr>
          <p:cNvCxnSpPr/>
          <p:nvPr/>
        </p:nvCxnSpPr>
        <p:spPr>
          <a:xfrm>
            <a:off x="1232877" y="2766647"/>
            <a:ext cx="1334476" cy="5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2ADEBE-07FF-1D70-D752-3C43C640E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7"/>
    </mc:Choice>
    <mc:Fallback xmlns="">
      <p:transition spd="slow" advTm="24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00BB-F6E6-497F-A508-BE3178F5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0954"/>
          </a:xfrm>
        </p:spPr>
        <p:txBody>
          <a:bodyPr/>
          <a:lstStyle/>
          <a:p>
            <a:r>
              <a:rPr lang="en-US"/>
              <a:t>We are here to help you!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257B-0E5E-4DDA-AA5B-54B065A6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88" y="1785730"/>
            <a:ext cx="8596668" cy="4513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Mrs. Kozman– </a:t>
            </a:r>
            <a:r>
              <a:rPr lang="en-US" sz="2600" dirty="0">
                <a:latin typeface="Arial"/>
                <a:cs typeface="Arial"/>
                <a:hlinkClick r:id="rId4"/>
              </a:rPr>
              <a:t>ckozman@cbsd.org</a:t>
            </a:r>
            <a:r>
              <a:rPr lang="en-US" sz="2600" dirty="0">
                <a:latin typeface="Arial"/>
                <a:cs typeface="Arial"/>
              </a:rPr>
              <a:t>; 267-893-2313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School Counseling </a:t>
            </a:r>
            <a:r>
              <a:rPr lang="en-US" sz="2400">
                <a:latin typeface="Arial"/>
                <a:cs typeface="Arial"/>
              </a:rPr>
              <a:t>Assistant and </a:t>
            </a:r>
            <a:r>
              <a:rPr lang="en-US" sz="2400" dirty="0">
                <a:latin typeface="Arial"/>
                <a:cs typeface="Arial"/>
              </a:rPr>
              <a:t>a great resource!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Mr. Walt Sandstrom (A-Lo)</a:t>
            </a:r>
            <a:endParaRPr lang="en-US" sz="2600" dirty="0"/>
          </a:p>
          <a:p>
            <a:pPr marL="457200" lvl="1" indent="0">
              <a:buNone/>
            </a:pPr>
            <a:r>
              <a:rPr lang="en-US" sz="2400" dirty="0">
                <a:latin typeface="Arial"/>
                <a:cs typeface="Arial"/>
                <a:hlinkClick r:id="rId5"/>
              </a:rPr>
              <a:t>wsandstrom@cbsd.org</a:t>
            </a:r>
            <a:endParaRPr lang="en-US" sz="2400" dirty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Mrs. Melanie Jones (</a:t>
            </a:r>
            <a:r>
              <a:rPr lang="en-US" sz="2600" dirty="0" err="1">
                <a:latin typeface="Arial"/>
                <a:cs typeface="Arial"/>
              </a:rPr>
              <a:t>Lp</a:t>
            </a:r>
            <a:r>
              <a:rPr lang="en-US" sz="2600" dirty="0">
                <a:latin typeface="Arial"/>
                <a:cs typeface="Arial"/>
              </a:rPr>
              <a:t>-Z)</a:t>
            </a:r>
          </a:p>
          <a:p>
            <a:pPr marL="457200" lvl="1" indent="0">
              <a:buNone/>
            </a:pPr>
            <a:r>
              <a:rPr lang="en-US" sz="2400" dirty="0">
                <a:latin typeface="Arial"/>
                <a:cs typeface="Arial"/>
                <a:hlinkClick r:id="rId6"/>
              </a:rPr>
              <a:t>mejones@cbsd.org</a:t>
            </a:r>
            <a:endParaRPr lang="en-US" sz="2400" dirty="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 sz="2400" dirty="0">
                <a:latin typeface="Arial"/>
                <a:cs typeface="Arial"/>
              </a:rPr>
              <a:t>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4AE07A-0D02-40BC-A21F-3510EE8B405C}"/>
              </a:ext>
            </a:extLst>
          </p:cNvPr>
          <p:cNvSpPr txBox="1">
            <a:spLocks/>
          </p:cNvSpPr>
          <p:nvPr/>
        </p:nvSpPr>
        <p:spPr>
          <a:xfrm>
            <a:off x="0" y="6086129"/>
            <a:ext cx="1156579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B1040AB-F323-77EC-4196-D6ECB1FCE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415"/>
    </mc:Choice>
    <mc:Fallback xmlns="">
      <p:transition advTm="2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D7946-6C83-470F-8153-7D3EF5D8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725"/>
            <a:ext cx="12191999" cy="830059"/>
          </a:xfrm>
        </p:spPr>
        <p:txBody>
          <a:bodyPr/>
          <a:lstStyle/>
          <a:p>
            <a:pPr algn="ctr"/>
            <a:r>
              <a:rPr lang="en-US" dirty="0">
                <a:hlinkClick r:id="rId4"/>
              </a:rPr>
              <a:t>CB East College Application Site</a:t>
            </a:r>
            <a:endParaRPr lang="en-US" dirty="0"/>
          </a:p>
        </p:txBody>
      </p:sp>
      <p:pic>
        <p:nvPicPr>
          <p:cNvPr id="15" name="Content Placeholder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5110C4-096A-4232-A3E3-2E9D36160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5501" y="1052052"/>
            <a:ext cx="10816747" cy="5247148"/>
          </a:xfr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E7B9A12-E892-4B8C-B7B6-E1300362CB3F}"/>
              </a:ext>
            </a:extLst>
          </p:cNvPr>
          <p:cNvSpPr/>
          <p:nvPr/>
        </p:nvSpPr>
        <p:spPr>
          <a:xfrm>
            <a:off x="964416" y="2079070"/>
            <a:ext cx="1661801" cy="487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095B58-45D6-42C8-B891-D714618976DC}"/>
              </a:ext>
            </a:extLst>
          </p:cNvPr>
          <p:cNvSpPr txBox="1"/>
          <p:nvPr/>
        </p:nvSpPr>
        <p:spPr>
          <a:xfrm>
            <a:off x="8372640" y="2566866"/>
            <a:ext cx="285494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Step-by-step instructions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(right hand side of page)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132BD3-E48B-4937-83A4-E8892A02F4D8}"/>
              </a:ext>
            </a:extLst>
          </p:cNvPr>
          <p:cNvSpPr/>
          <p:nvPr/>
        </p:nvSpPr>
        <p:spPr>
          <a:xfrm>
            <a:off x="6440113" y="4062567"/>
            <a:ext cx="1763591" cy="756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BE2655-33D9-4B7F-92CB-6BAA6D7EDC51}"/>
              </a:ext>
            </a:extLst>
          </p:cNvPr>
          <p:cNvSpPr/>
          <p:nvPr/>
        </p:nvSpPr>
        <p:spPr>
          <a:xfrm>
            <a:off x="3881262" y="3791121"/>
            <a:ext cx="1623162" cy="1744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CAFBD0-DC6F-099D-615F-09A12DF02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5D023FF-C1A7-84EE-79E8-D4AC3628594A}"/>
              </a:ext>
            </a:extLst>
          </p:cNvPr>
          <p:cNvSpPr/>
          <p:nvPr/>
        </p:nvSpPr>
        <p:spPr>
          <a:xfrm>
            <a:off x="8874595" y="3791120"/>
            <a:ext cx="1881895" cy="2373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/>
    </mc:Choice>
    <mc:Fallback xmlns="">
      <p:transition spd="slow" advTm="2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947CDE17-06F4-4FCE-8BFE-AD89EACB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64534B-C7D9-476B-876D-0A9259D50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27E124-CDC8-4D04-848D-E43E18F42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23">
              <a:extLst>
                <a:ext uri="{FF2B5EF4-FFF2-40B4-BE49-F238E27FC236}">
                  <a16:creationId xmlns:a16="http://schemas.microsoft.com/office/drawing/2014/main" id="{A768FF94-39B1-44FB-9670-D6F5007FB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5">
              <a:extLst>
                <a:ext uri="{FF2B5EF4-FFF2-40B4-BE49-F238E27FC236}">
                  <a16:creationId xmlns:a16="http://schemas.microsoft.com/office/drawing/2014/main" id="{FCE6337A-0F72-4D0B-81DA-748DC80AB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2972CF86-A510-4E29-8CED-C0612D080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7">
              <a:extLst>
                <a:ext uri="{FF2B5EF4-FFF2-40B4-BE49-F238E27FC236}">
                  <a16:creationId xmlns:a16="http://schemas.microsoft.com/office/drawing/2014/main" id="{51B0A8D9-B28B-4CE3-8AB6-6633ADD99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8">
              <a:extLst>
                <a:ext uri="{FF2B5EF4-FFF2-40B4-BE49-F238E27FC236}">
                  <a16:creationId xmlns:a16="http://schemas.microsoft.com/office/drawing/2014/main" id="{525DA9CC-B1B1-4F33-9ED2-89012EA5B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9">
              <a:extLst>
                <a:ext uri="{FF2B5EF4-FFF2-40B4-BE49-F238E27FC236}">
                  <a16:creationId xmlns:a16="http://schemas.microsoft.com/office/drawing/2014/main" id="{6AE546F2-92C0-4C9C-BF28-052A7D0A3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1111385C-91E7-44E8-AAE5-019E48D76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54455A30-C651-4002-BE70-2A0F05BA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2D94F95D-89EF-455B-9F54-0F423136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12B9F8D-6DD1-481E-8CCE-81A7EEB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D531F65-BE00-4220-96DD-64DD545E0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5BD48B8-B8E0-4EC6-889B-B9D503585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23">
              <a:extLst>
                <a:ext uri="{FF2B5EF4-FFF2-40B4-BE49-F238E27FC236}">
                  <a16:creationId xmlns:a16="http://schemas.microsoft.com/office/drawing/2014/main" id="{4CB88335-CEFC-4E93-A849-B293A59F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25">
              <a:extLst>
                <a:ext uri="{FF2B5EF4-FFF2-40B4-BE49-F238E27FC236}">
                  <a16:creationId xmlns:a16="http://schemas.microsoft.com/office/drawing/2014/main" id="{A68404B5-9CA3-4B1B-A75D-54F36B1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7260DE41-7357-49EC-A4FF-41B666696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7">
              <a:extLst>
                <a:ext uri="{FF2B5EF4-FFF2-40B4-BE49-F238E27FC236}">
                  <a16:creationId xmlns:a16="http://schemas.microsoft.com/office/drawing/2014/main" id="{1D9D87BA-A306-430B-8BCF-468FF820D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28">
              <a:extLst>
                <a:ext uri="{FF2B5EF4-FFF2-40B4-BE49-F238E27FC236}">
                  <a16:creationId xmlns:a16="http://schemas.microsoft.com/office/drawing/2014/main" id="{39F522E6-2DF0-48FC-873D-74BF21019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1015C585-0283-4901-9837-57DD565CE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CB6D253E-04B9-4649-B17B-DE58968B2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4765972"/>
            <a:ext cx="859666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College Application Deadlines </a:t>
            </a:r>
          </a:p>
        </p:txBody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A1AE21A0-AA96-4557-AB48-66255CF0A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7DCD67-8BDF-4942-8DB4-B34436FC2429}"/>
              </a:ext>
            </a:extLst>
          </p:cNvPr>
          <p:cNvSpPr txBox="1">
            <a:spLocks/>
          </p:cNvSpPr>
          <p:nvPr/>
        </p:nvSpPr>
        <p:spPr>
          <a:xfrm>
            <a:off x="0" y="6086129"/>
            <a:ext cx="1156579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 </a:t>
            </a: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855F686C-E32F-43DE-8DC5-FBB3A5153D5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3344574"/>
              </p:ext>
            </p:extLst>
          </p:nvPr>
        </p:nvGraphicFramePr>
        <p:xfrm>
          <a:off x="642938" y="642938"/>
          <a:ext cx="10906125" cy="328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F7C98D-5383-1105-E142-3F30C471B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76"/>
    </mc:Choice>
    <mc:Fallback xmlns="">
      <p:transition spd="slow" advTm="14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2">
            <a:extLst>
              <a:ext uri="{FF2B5EF4-FFF2-40B4-BE49-F238E27FC236}">
                <a16:creationId xmlns:a16="http://schemas.microsoft.com/office/drawing/2014/main" id="{CD76979B-5F8A-4DD7-968D-E03870FC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9CB0BD6-DA8B-4C62-A380-FBF254F22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061DD5-19FF-4028-8EC6-35434F50A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5D830324-2549-48FF-9DCE-52656C4B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4C93D8FA-C150-4198-81E0-67E60289B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A7BECA28-3BC7-4E90-B46F-6AE6B1A3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321E725C-18EE-4BB1-9C48-421C51A40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F95C43BE-926A-4C9A-AB44-62E4D524B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26C3F00-2A9E-461A-A1A6-202CD0A2D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00E639C2-20E7-4880-BE5C-A1A247DC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39834" y="54642"/>
            <a:ext cx="6424439" cy="6631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Deadlines for popular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C5C14-34FB-4341-AB07-6AC76B6FB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035"/>
          <a:stretch/>
        </p:blipFill>
        <p:spPr>
          <a:xfrm>
            <a:off x="1" y="10"/>
            <a:ext cx="1943283" cy="1714490"/>
          </a:xfrm>
          <a:custGeom>
            <a:avLst/>
            <a:gdLst/>
            <a:ahLst/>
            <a:cxnLst/>
            <a:rect l="l" t="t" r="r" b="b"/>
            <a:pathLst>
              <a:path w="1943283" h="1714500">
                <a:moveTo>
                  <a:pt x="0" y="0"/>
                </a:moveTo>
                <a:lnTo>
                  <a:pt x="1676558" y="0"/>
                </a:lnTo>
                <a:lnTo>
                  <a:pt x="1943283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07E65-EC54-4A65-8CD4-B9BFE33DC4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20668" b="1753"/>
          <a:stretch/>
        </p:blipFill>
        <p:spPr>
          <a:xfrm>
            <a:off x="1" y="1714500"/>
            <a:ext cx="2210007" cy="1714498"/>
          </a:xfrm>
          <a:custGeom>
            <a:avLst/>
            <a:gdLst/>
            <a:ahLst/>
            <a:cxnLst/>
            <a:rect l="l" t="t" r="r" b="b"/>
            <a:pathLst>
              <a:path w="2210007" h="1714498">
                <a:moveTo>
                  <a:pt x="0" y="0"/>
                </a:moveTo>
                <a:lnTo>
                  <a:pt x="1943283" y="0"/>
                </a:lnTo>
                <a:lnTo>
                  <a:pt x="2210007" y="1714498"/>
                </a:lnTo>
                <a:lnTo>
                  <a:pt x="0" y="1714498"/>
                </a:lnTo>
                <a:close/>
              </a:path>
            </a:pathLst>
          </a:cu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FBBD5-8F13-4407-83AC-EAD7E29FB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714500"/>
            <a:ext cx="1943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BD2DF03-C584-47FF-9B35-B589B558E2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7895" r="28529" b="-1"/>
          <a:stretch/>
        </p:blipFill>
        <p:spPr>
          <a:xfrm>
            <a:off x="1" y="3429001"/>
            <a:ext cx="2474319" cy="1698991"/>
          </a:xfrm>
          <a:custGeom>
            <a:avLst/>
            <a:gdLst/>
            <a:ahLst/>
            <a:cxnLst/>
            <a:rect l="l" t="t" r="r" b="b"/>
            <a:pathLst>
              <a:path w="2474319" h="1698991">
                <a:moveTo>
                  <a:pt x="0" y="0"/>
                </a:moveTo>
                <a:lnTo>
                  <a:pt x="2210007" y="0"/>
                </a:lnTo>
                <a:lnTo>
                  <a:pt x="2474319" y="1698991"/>
                </a:lnTo>
                <a:lnTo>
                  <a:pt x="188387" y="1698991"/>
                </a:lnTo>
                <a:lnTo>
                  <a:pt x="0" y="574652"/>
                </a:lnTo>
                <a:close/>
              </a:path>
            </a:pathLst>
          </a:cu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52F9D40-CFB2-4CE5-A432-F95546181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8998"/>
            <a:ext cx="22100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DB782E0-4461-45CF-885C-3D42D0612D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22611" r="1" b="13151"/>
          <a:stretch/>
        </p:blipFill>
        <p:spPr>
          <a:xfrm>
            <a:off x="188388" y="5127992"/>
            <a:ext cx="2555404" cy="1730008"/>
          </a:xfrm>
          <a:custGeom>
            <a:avLst/>
            <a:gdLst/>
            <a:ahLst/>
            <a:cxnLst/>
            <a:rect l="l" t="t" r="r" b="b"/>
            <a:pathLst>
              <a:path w="2555404" h="1730008">
                <a:moveTo>
                  <a:pt x="0" y="0"/>
                </a:moveTo>
                <a:lnTo>
                  <a:pt x="2285932" y="0"/>
                </a:lnTo>
                <a:lnTo>
                  <a:pt x="2538174" y="1621404"/>
                </a:lnTo>
                <a:lnTo>
                  <a:pt x="2538508" y="1621404"/>
                </a:lnTo>
                <a:lnTo>
                  <a:pt x="2555404" y="1730008"/>
                </a:lnTo>
                <a:lnTo>
                  <a:pt x="289868" y="1730008"/>
                </a:lnTo>
                <a:close/>
              </a:path>
            </a:pathLst>
          </a:custGeom>
        </p:spPr>
      </p:pic>
      <p:sp>
        <p:nvSpPr>
          <p:cNvPr id="49" name="Isosceles Triangle 8">
            <a:extLst>
              <a:ext uri="{FF2B5EF4-FFF2-40B4-BE49-F238E27FC236}">
                <a16:creationId xmlns:a16="http://schemas.microsoft.com/office/drawing/2014/main" id="{3006EFBF-B5E7-44C6-8E5E-E1B76F3C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1732C5A-3BCD-4534-9639-E9EC03BB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388" y="5127992"/>
            <a:ext cx="22859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22631" y="855795"/>
            <a:ext cx="8198958" cy="59475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Temple University</a:t>
            </a:r>
            <a:r>
              <a:rPr lang="en-US" sz="2000" dirty="0"/>
              <a:t> </a:t>
            </a:r>
            <a:endParaRPr lang="en-US" dirty="0"/>
          </a:p>
          <a:p>
            <a:pPr marL="400050" lvl="1" indent="0">
              <a:lnSpc>
                <a:spcPct val="90000"/>
              </a:lnSpc>
            </a:pPr>
            <a:r>
              <a:rPr lang="en-US" sz="1800" dirty="0"/>
              <a:t>November 1st – Early Action</a:t>
            </a:r>
          </a:p>
          <a:p>
            <a:pPr marL="400050" lvl="1" indent="0"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Penn State University</a:t>
            </a:r>
            <a:endParaRPr lang="en-US" sz="2000" dirty="0"/>
          </a:p>
          <a:p>
            <a:pPr marL="400050" lvl="1" indent="0">
              <a:lnSpc>
                <a:spcPct val="90000"/>
              </a:lnSpc>
            </a:pPr>
            <a:r>
              <a:rPr lang="en-US" sz="1800" dirty="0"/>
              <a:t>Modified Rolling Admissions</a:t>
            </a:r>
          </a:p>
          <a:p>
            <a:pPr marL="400050" lvl="1" indent="0">
              <a:lnSpc>
                <a:spcPct val="90000"/>
              </a:lnSpc>
            </a:pPr>
            <a:r>
              <a:rPr lang="en-US" sz="1800" dirty="0"/>
              <a:t>November 1st – Early Action, we recommend applying EA to Penn State</a:t>
            </a:r>
          </a:p>
          <a:p>
            <a:pPr marL="400050" lvl="1" indent="0"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University of Pittsburgh</a:t>
            </a:r>
            <a:endParaRPr lang="en-US" sz="2000" dirty="0"/>
          </a:p>
          <a:p>
            <a:pPr marL="569913" lvl="1" indent="-169863">
              <a:lnSpc>
                <a:spcPct val="90000"/>
              </a:lnSpc>
            </a:pPr>
            <a:r>
              <a:rPr lang="en-US" sz="1800" dirty="0"/>
              <a:t>Rolling Admission (we advise by Oct. 15</a:t>
            </a:r>
            <a:r>
              <a:rPr lang="en-US" sz="1800" baseline="30000" dirty="0"/>
              <a:t>th</a:t>
            </a:r>
            <a:r>
              <a:rPr lang="en-US" sz="1800" dirty="0"/>
              <a:t>) but if you want to be considered for scholarships you must apply by December 1st </a:t>
            </a:r>
          </a:p>
          <a:p>
            <a:pPr marL="400050" lvl="1" indent="0">
              <a:lnSpc>
                <a:spcPct val="90000"/>
              </a:lnSpc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/>
              <a:t>PA State Universities (14 in total)</a:t>
            </a:r>
          </a:p>
          <a:p>
            <a:pPr marL="400050" lvl="1" indent="0">
              <a:lnSpc>
                <a:spcPct val="90000"/>
              </a:lnSpc>
            </a:pPr>
            <a:r>
              <a:rPr lang="en-US" sz="1800" dirty="0"/>
              <a:t>Ex: West Chester, Bloomsburg, Indiana University of PA </a:t>
            </a:r>
            <a:endParaRPr lang="en-US" sz="1800" dirty="0">
              <a:ea typeface="+mn-lt"/>
              <a:cs typeface="+mn-lt"/>
            </a:endParaRPr>
          </a:p>
          <a:p>
            <a:pPr marL="800100" lvl="2" indent="0">
              <a:lnSpc>
                <a:spcPct val="90000"/>
              </a:lnSpc>
            </a:pPr>
            <a:r>
              <a:rPr lang="en-US" sz="1600" dirty="0">
                <a:ea typeface="+mn-lt"/>
                <a:cs typeface="+mn-lt"/>
                <a:hlinkClick r:id="rId8"/>
              </a:rPr>
              <a:t>Home | PA State System of Higher Education </a:t>
            </a:r>
            <a:endParaRPr lang="en-US" sz="1600" dirty="0">
              <a:ea typeface="+mn-lt"/>
              <a:cs typeface="+mn-lt"/>
            </a:endParaRPr>
          </a:p>
          <a:p>
            <a:pPr marL="400050" lvl="1" indent="0">
              <a:lnSpc>
                <a:spcPct val="90000"/>
              </a:lnSpc>
            </a:pPr>
            <a:r>
              <a:rPr lang="en-US" sz="1800" dirty="0"/>
              <a:t>Rolling Admission (we advise Oct. 15th)</a:t>
            </a:r>
          </a:p>
          <a:p>
            <a:pPr marL="400050" lvl="1" indent="0">
              <a:lnSpc>
                <a:spcPct val="90000"/>
              </a:lnSpc>
            </a:pPr>
            <a:r>
              <a:rPr lang="en-US" sz="1800" dirty="0"/>
              <a:t>System Redesign: Northeast and West Plans</a:t>
            </a:r>
            <a:endParaRPr lang="en-US" sz="1800" dirty="0">
              <a:ea typeface="+mn-lt"/>
              <a:cs typeface="+mn-lt"/>
            </a:endParaRPr>
          </a:p>
          <a:p>
            <a:pPr marL="800100" lvl="2" indent="0">
              <a:lnSpc>
                <a:spcPct val="90000"/>
              </a:lnSpc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 Redesign | PA State System of Higher Education 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300" dirty="0">
              <a:hlinkClick r:id="rId10"/>
            </a:endParaRPr>
          </a:p>
          <a:p>
            <a:pPr>
              <a:lnSpc>
                <a:spcPct val="90000"/>
              </a:lnSpc>
            </a:pPr>
            <a:endParaRPr lang="en-US" sz="1300" dirty="0">
              <a:hlinkClick r:id="rId10"/>
            </a:endParaRPr>
          </a:p>
          <a:p>
            <a:pPr>
              <a:lnSpc>
                <a:spcPct val="90000"/>
              </a:lnSpc>
            </a:pPr>
            <a:endParaRPr lang="en-US" sz="1300" dirty="0">
              <a:hlinkClick r:id="rId10"/>
            </a:endParaRP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3DC9C3-9AD3-C901-7220-9C6A700EA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1"/>
    </mc:Choice>
    <mc:Fallback xmlns="">
      <p:transition spd="slow" advTm="9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2">
            <a:extLst>
              <a:ext uri="{FF2B5EF4-FFF2-40B4-BE49-F238E27FC236}">
                <a16:creationId xmlns:a16="http://schemas.microsoft.com/office/drawing/2014/main" id="{CD76979B-5F8A-4DD7-968D-E03870FC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9CB0BD6-DA8B-4C62-A380-FBF254F22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061DD5-19FF-4028-8EC6-35434F50A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5D830324-2549-48FF-9DCE-52656C4B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4C93D8FA-C150-4198-81E0-67E60289B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A7BECA28-3BC7-4E90-B46F-6AE6B1A3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321E725C-18EE-4BB1-9C48-421C51A40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F95C43BE-926A-4C9A-AB44-62E4D524B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26C3F00-2A9E-461A-A1A6-202CD0A2D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00E639C2-20E7-4880-BE5C-A1A247DC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2066"/>
            <a:ext cx="12188824" cy="6631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Step-by-Step Instructions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FBBD5-8F13-4407-83AC-EAD7E29FB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714500"/>
            <a:ext cx="1943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52F9D40-CFB2-4CE5-A432-F95546181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8998"/>
            <a:ext cx="22100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8">
            <a:extLst>
              <a:ext uri="{FF2B5EF4-FFF2-40B4-BE49-F238E27FC236}">
                <a16:creationId xmlns:a16="http://schemas.microsoft.com/office/drawing/2014/main" id="{3006EFBF-B5E7-44C6-8E5E-E1B76F3C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1732C5A-3BCD-4534-9639-E9EC03BB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388" y="5127992"/>
            <a:ext cx="22859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1756" y="1140544"/>
            <a:ext cx="11031443" cy="500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Step 1: Release of Records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Step 2: Complete College Applications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Step 3: Requesting Transcripts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Step 4: Requesting Letters of Recommendation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Step 5: Submitting Test Scores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</a:rPr>
              <a:t>Click here for the </a:t>
            </a: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Step by Step Instructions Guide</a:t>
            </a:r>
            <a:endParaRPr lang="en-US" sz="2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300" dirty="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1300" dirty="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1300" dirty="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5F4B17-F651-7758-1105-117C8D312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2"/>
    </mc:Choice>
    <mc:Fallback xmlns="">
      <p:transition spd="slow" advTm="2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56E6EE-3BC6-423D-B3DD-F1D3C5886F23}"/>
              </a:ext>
            </a:extLst>
          </p:cNvPr>
          <p:cNvSpPr txBox="1"/>
          <p:nvPr/>
        </p:nvSpPr>
        <p:spPr>
          <a:xfrm>
            <a:off x="569843" y="1003475"/>
            <a:ext cx="557426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Arial"/>
                <a:cs typeface="Arial"/>
              </a:rPr>
              <a:t>This form must be completed for us to send your transcripts, recommendations, or other school records to colleges, scholarships, military, NCAA, etc.</a:t>
            </a:r>
          </a:p>
          <a:p>
            <a:endParaRPr lang="en-US" altLang="en-US" sz="2800" dirty="0"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 dirty="0">
                <a:latin typeface="Arial"/>
                <a:cs typeface="Arial"/>
              </a:rPr>
              <a:t>Sign and return this form to Ms. Kozman at ckozman@cbsd.org or drop it off in C106 (school counseling office).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6F06B4-B3A4-B8C1-8A58-2F030ED3B47E}"/>
              </a:ext>
            </a:extLst>
          </p:cNvPr>
          <p:cNvSpPr txBox="1">
            <a:spLocks/>
          </p:cNvSpPr>
          <p:nvPr/>
        </p:nvSpPr>
        <p:spPr>
          <a:xfrm>
            <a:off x="2829697" y="192066"/>
            <a:ext cx="6424439" cy="663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Step 1: Release of Records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10F0116-A640-D4C9-BA16-7B950D7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08" y="1003474"/>
            <a:ext cx="4658489" cy="5343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9AE76D-6467-28DE-FCE0-9C32058B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5"/>
    </mc:Choice>
    <mc:Fallback xmlns="">
      <p:transition spd="slow" advTm="2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0">
            <a:extLst>
              <a:ext uri="{FF2B5EF4-FFF2-40B4-BE49-F238E27FC236}">
                <a16:creationId xmlns:a16="http://schemas.microsoft.com/office/drawing/2014/main" id="{2356F361-DB9C-4716-8572-8E67E9AB4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FF2CA3-6D93-438A-AA13-5844C345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6C7FF8-C6AA-493F-BF62-FC52DE27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215DAE39-2187-4AA8-8703-0F2B3BCFE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1D0826C5-89FD-49A0-9E8F-19DA04FE6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CE0557FD-5B6C-4875-9EA4-18DAD625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id="{55C096D6-25B6-418D-8FFF-894AC5FB6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4480C8B4-C2F4-427B-B03E-ABF3C9AF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E767DA1E-BBBF-419C-8E95-8393DA0F7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D88EF27D-D851-4A85-942B-DC69237C8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808DF878-FD48-4C53-8A3A-4636F450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0420"/>
            <a:ext cx="12188824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Step 2: Complete College Applications</a:t>
            </a:r>
          </a:p>
        </p:txBody>
      </p:sp>
      <p:pic>
        <p:nvPicPr>
          <p:cNvPr id="4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8163861-5A96-4ECB-B743-697FB87A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84" y="1180612"/>
            <a:ext cx="2841960" cy="15655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44457" y="1180612"/>
            <a:ext cx="6785569" cy="51960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en-US" sz="2000" dirty="0"/>
              <a:t> The Common Application </a:t>
            </a:r>
          </a:p>
          <a:p>
            <a:pPr lvl="1" indent="-342900">
              <a:lnSpc>
                <a:spcPct val="90000"/>
              </a:lnSpc>
              <a:buFont typeface="Wingdings" charset="2"/>
              <a:buChar char="§"/>
            </a:pPr>
            <a:r>
              <a:rPr lang="en-US" sz="2000" dirty="0"/>
              <a:t>Over 1,000 colleges accept it </a:t>
            </a:r>
          </a:p>
          <a:p>
            <a:pPr lvl="1" indent="-342900">
              <a:lnSpc>
                <a:spcPct val="90000"/>
              </a:lnSpc>
              <a:buFont typeface="Wingdings" charset="2"/>
              <a:buChar char="§"/>
            </a:pP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https://www.commonapp.org/</a:t>
            </a:r>
            <a:endParaRPr lang="en-US" sz="2000" dirty="0"/>
          </a:p>
          <a:p>
            <a:pPr marL="400050" lvl="1" indent="0">
              <a:lnSpc>
                <a:spcPct val="90000"/>
              </a:lnSpc>
              <a:buNone/>
            </a:pPr>
            <a:endParaRPr lang="en-US" sz="2000" dirty="0"/>
          </a:p>
          <a:p>
            <a:pPr marL="400050" lvl="1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The Coalition for College Application</a:t>
            </a:r>
          </a:p>
          <a:p>
            <a:pPr lvl="1" indent="-342900">
              <a:lnSpc>
                <a:spcPct val="90000"/>
              </a:lnSpc>
              <a:buFont typeface="Wingdings" charset="2"/>
              <a:buChar char="§"/>
            </a:pPr>
            <a:r>
              <a:rPr lang="en-US" sz="2000" dirty="0"/>
              <a:t>150+ colleges accept it; open now</a:t>
            </a:r>
          </a:p>
          <a:p>
            <a:pPr marL="688975" lvl="1">
              <a:lnSpc>
                <a:spcPct val="90000"/>
              </a:lnSpc>
              <a:buFont typeface="Wingdings" charset="2"/>
              <a:buChar char="§"/>
            </a:pPr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http://www.coalitionforcollegeaccess.org/</a:t>
            </a:r>
            <a:endParaRPr lang="en-US" sz="20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Some colleges create their own application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0B2B941-FCB1-481A-9B3C-5AE183ED5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732" y="3297478"/>
            <a:ext cx="4366890" cy="124852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FFB0BB-8442-9C66-C3C7-872946B63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42A04-6E98-2F7F-3E73-9861025B3FEB}"/>
              </a:ext>
            </a:extLst>
          </p:cNvPr>
          <p:cNvSpPr txBox="1"/>
          <p:nvPr/>
        </p:nvSpPr>
        <p:spPr>
          <a:xfrm>
            <a:off x="651084" y="5083277"/>
            <a:ext cx="3694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College Specific Applications</a:t>
            </a:r>
          </a:p>
        </p:txBody>
      </p:sp>
    </p:spTree>
    <p:extLst>
      <p:ext uri="{BB962C8B-B14F-4D97-AF65-F5344CB8AC3E}">
        <p14:creationId xmlns:p14="http://schemas.microsoft.com/office/powerpoint/2010/main" val="5688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4"/>
    </mc:Choice>
    <mc:Fallback xmlns="">
      <p:transition spd="slow" advTm="6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7546-1CB0-4E7A-B022-A89D88F0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130755"/>
            <a:ext cx="11053098" cy="76398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Matching Common App &amp; FERPA Waiver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50FE-3D60-4A0A-902C-129C28FA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2" y="894735"/>
            <a:ext cx="5074681" cy="56437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Create Common App account </a:t>
            </a:r>
            <a:r>
              <a:rPr lang="en-US" sz="2000" b="1" dirty="0">
                <a:latin typeface="Arial"/>
                <a:cs typeface="Arial"/>
              </a:rPr>
              <a:t>Please watch the video for instructions on how to match your Common App with Naviance!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Add colleges to Common App account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Add colleges into Naviance via “colleges I’m applying to”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Click on pink box:  Match Accounts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Input your Common App email address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Always remember common app password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Waive your rights on FERPA waiver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1B1F5-4638-4999-93D0-C99A0583670E}"/>
              </a:ext>
            </a:extLst>
          </p:cNvPr>
          <p:cNvSpPr/>
          <p:nvPr/>
        </p:nvSpPr>
        <p:spPr>
          <a:xfrm>
            <a:off x="6957461" y="4547077"/>
            <a:ext cx="3882409" cy="36933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Common App Account Matching Video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53C58-C77B-495A-806B-3DBA8AE3B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326" y="1341098"/>
            <a:ext cx="5074681" cy="2867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8C1B51-63F4-C3ED-75D8-A7C59824D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5"/>
    </mc:Choice>
    <mc:Fallback xmlns="">
      <p:transition spd="slow" advTm="3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6CF05A4186B46B601F9B5EB123D54" ma:contentTypeVersion="43" ma:contentTypeDescription="Create a new document." ma:contentTypeScope="" ma:versionID="7b7863dedde1b78132a1661def40701c">
  <xsd:schema xmlns:xsd="http://www.w3.org/2001/XMLSchema" xmlns:xs="http://www.w3.org/2001/XMLSchema" xmlns:p="http://schemas.microsoft.com/office/2006/metadata/properties" xmlns:ns2="5c41b1ea-29e9-4f83-98aa-f332ec97c2de" xmlns:ns3="240a9616-1e38-4c80-a900-fe993d952757" targetNamespace="http://schemas.microsoft.com/office/2006/metadata/properties" ma:root="true" ma:fieldsID="07e92a11774229c473ca3f2a988ffbe4" ns2:_="" ns3:_="">
    <xsd:import namespace="5c41b1ea-29e9-4f83-98aa-f332ec97c2de"/>
    <xsd:import namespace="240a9616-1e38-4c80-a900-fe993d9527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KeyPoints" minOccurs="0"/>
                <xsd:element ref="ns3:MediaServiceKeyPoints" minOccurs="0"/>
                <xsd:element ref="ns3:Distribution_Groups" minOccurs="0"/>
                <xsd:element ref="ns3:LMS_Mappings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Teams_Channel_Section_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1b1ea-29e9-4f83-98aa-f332ec97c2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50" nillable="true" ma:displayName="Taxonomy Catch All Column" ma:hidden="true" ma:list="{f2ee9171-badf-4fbe-a952-d0dfbe939724}" ma:internalName="TaxCatchAll" ma:showField="CatchAllData" ma:web="5c41b1ea-29e9-4f83-98aa-f332ec97c2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a9616-1e38-4c80-a900-fe993d9527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8" nillable="true" ma:displayName="Notebook Type" ma:internalName="NotebookType">
      <xsd:simpleType>
        <xsd:restriction base="dms:Text"/>
      </xsd:simpleType>
    </xsd:element>
    <xsd:element name="FolderType" ma:index="19" nillable="true" ma:displayName="Folder Type" ma:internalName="FolderType">
      <xsd:simpleType>
        <xsd:restriction base="dms:Text"/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msChannelId" ma:index="22" nillable="true" ma:displayName="Teams Channel Id" ma:internalName="TeamsChannelId">
      <xsd:simpleType>
        <xsd:restriction base="dms:Text"/>
      </xsd:simpleType>
    </xsd:element>
    <xsd:element name="Owner" ma:index="2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4" nillable="true" ma:displayName="Math Settings" ma:internalName="Math_Settings">
      <xsd:simpleType>
        <xsd:restriction base="dms:Text"/>
      </xsd:simple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istribution_Groups" ma:index="3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9" nillable="true" ma:displayName="LMS Mappings" ma:internalName="LMS_Mappings">
      <xsd:simpleType>
        <xsd:restriction base="dms:Note">
          <xsd:maxLength value="255"/>
        </xsd:restriction>
      </xsd:simpleType>
    </xsd:element>
    <xsd:element name="Leaders" ma:index="40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41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42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5" nillable="true" ma:displayName="Has Leaders Only SectionGroup" ma:internalName="Has_Leaders_Only_SectionGroup">
      <xsd:simpleType>
        <xsd:restriction base="dms:Boolean"/>
      </xsd:simpleType>
    </xsd:element>
    <xsd:element name="Teams_Channel_Section_Location" ma:index="46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9" nillable="true" ma:taxonomy="true" ma:internalName="lcf76f155ced4ddcb4097134ff3c332f" ma:taxonomyFieldName="MediaServiceImageTags" ma:displayName="Image Tags" ma:readOnly="false" ma:fieldId="{5cf76f15-5ced-4ddc-b409-7134ff3c332f}" ma:taxonomyMulti="true" ma:sspId="c14fcde6-7984-4dd6-920d-e5b9f4ab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240a9616-1e38-4c80-a900-fe993d952757" xsi:nil="true"/>
    <Self_Registration_Enabled xmlns="240a9616-1e38-4c80-a900-fe993d952757" xsi:nil="true"/>
    <Invited_Students xmlns="240a9616-1e38-4c80-a900-fe993d952757" xsi:nil="true"/>
    <Math_Settings xmlns="240a9616-1e38-4c80-a900-fe993d952757" xsi:nil="true"/>
    <FolderType xmlns="240a9616-1e38-4c80-a900-fe993d952757" xsi:nil="true"/>
    <Owner xmlns="240a9616-1e38-4c80-a900-fe993d952757">
      <UserInfo>
        <DisplayName/>
        <AccountId xsi:nil="true"/>
        <AccountType/>
      </UserInfo>
    </Owner>
    <Teachers xmlns="240a9616-1e38-4c80-a900-fe993d952757">
      <UserInfo>
        <DisplayName/>
        <AccountId xsi:nil="true"/>
        <AccountType/>
      </UserInfo>
    </Teachers>
    <Students xmlns="240a9616-1e38-4c80-a900-fe993d952757">
      <UserInfo>
        <DisplayName/>
        <AccountId xsi:nil="true"/>
        <AccountType/>
      </UserInfo>
    </Students>
    <Student_Groups xmlns="240a9616-1e38-4c80-a900-fe993d952757">
      <UserInfo>
        <DisplayName/>
        <AccountId xsi:nil="true"/>
        <AccountType/>
      </UserInfo>
    </Student_Groups>
    <IsNotebookLocked xmlns="240a9616-1e38-4c80-a900-fe993d952757" xsi:nil="true"/>
    <NotebookType xmlns="240a9616-1e38-4c80-a900-fe993d952757" xsi:nil="true"/>
    <CultureName xmlns="240a9616-1e38-4c80-a900-fe993d952757" xsi:nil="true"/>
    <AppVersion xmlns="240a9616-1e38-4c80-a900-fe993d952757" xsi:nil="true"/>
    <Invited_Teachers xmlns="240a9616-1e38-4c80-a900-fe993d952757" xsi:nil="true"/>
    <DefaultSectionNames xmlns="240a9616-1e38-4c80-a900-fe993d952757" xsi:nil="true"/>
    <Is_Collaboration_Space_Locked xmlns="240a9616-1e38-4c80-a900-fe993d952757" xsi:nil="true"/>
    <Templates xmlns="240a9616-1e38-4c80-a900-fe993d952757" xsi:nil="true"/>
    <Has_Teacher_Only_SectionGroup xmlns="240a9616-1e38-4c80-a900-fe993d952757" xsi:nil="true"/>
    <LMS_Mappings xmlns="240a9616-1e38-4c80-a900-fe993d952757" xsi:nil="true"/>
    <Distribution_Groups xmlns="240a9616-1e38-4c80-a900-fe993d952757" xsi:nil="true"/>
    <Member_Groups xmlns="240a9616-1e38-4c80-a900-fe993d952757">
      <UserInfo>
        <DisplayName/>
        <AccountId xsi:nil="true"/>
        <AccountType/>
      </UserInfo>
    </Member_Groups>
    <Has_Leaders_Only_SectionGroup xmlns="240a9616-1e38-4c80-a900-fe993d952757" xsi:nil="true"/>
    <Leaders xmlns="240a9616-1e38-4c80-a900-fe993d952757">
      <UserInfo>
        <DisplayName/>
        <AccountId xsi:nil="true"/>
        <AccountType/>
      </UserInfo>
    </Leaders>
    <Invited_Members xmlns="240a9616-1e38-4c80-a900-fe993d952757" xsi:nil="true"/>
    <Invited_Leaders xmlns="240a9616-1e38-4c80-a900-fe993d952757" xsi:nil="true"/>
    <Members xmlns="240a9616-1e38-4c80-a900-fe993d952757">
      <UserInfo>
        <DisplayName/>
        <AccountId xsi:nil="true"/>
        <AccountType/>
      </UserInfo>
    </Members>
    <Teams_Channel_Section_Location xmlns="240a9616-1e38-4c80-a900-fe993d952757" xsi:nil="true"/>
    <SharedWithUsers xmlns="5c41b1ea-29e9-4f83-98aa-f332ec97c2de">
      <UserInfo>
        <DisplayName>MONK, KERRY</DisplayName>
        <AccountId>569</AccountId>
        <AccountType/>
      </UserInfo>
      <UserInfo>
        <DisplayName>JONES, MELANIE</DisplayName>
        <AccountId>52</AccountId>
        <AccountType/>
      </UserInfo>
      <UserInfo>
        <DisplayName>SANDSTROM, WALT</DisplayName>
        <AccountId>101</AccountId>
        <AccountType/>
      </UserInfo>
    </SharedWithUsers>
    <lcf76f155ced4ddcb4097134ff3c332f xmlns="240a9616-1e38-4c80-a900-fe993d952757">
      <Terms xmlns="http://schemas.microsoft.com/office/infopath/2007/PartnerControls"/>
    </lcf76f155ced4ddcb4097134ff3c332f>
    <TaxCatchAll xmlns="5c41b1ea-29e9-4f83-98aa-f332ec97c2de" xsi:nil="true"/>
  </documentManagement>
</p:properties>
</file>

<file path=customXml/itemProps1.xml><?xml version="1.0" encoding="utf-8"?>
<ds:datastoreItem xmlns:ds="http://schemas.openxmlformats.org/officeDocument/2006/customXml" ds:itemID="{7D1185EA-30E2-446E-B9FE-1F625159BA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41b1ea-29e9-4f83-98aa-f332ec97c2de"/>
    <ds:schemaRef ds:uri="240a9616-1e38-4c80-a900-fe993d9527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8D43FD-1FF1-40ED-948B-DD158BA18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B3337C-6E66-4728-9710-265DAB9612EE}">
  <ds:schemaRefs>
    <ds:schemaRef ds:uri="240a9616-1e38-4c80-a900-fe993d952757"/>
    <ds:schemaRef ds:uri="5c41b1ea-29e9-4f83-98aa-f332ec97c2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1567</Words>
  <Application>Microsoft Office PowerPoint</Application>
  <PresentationFormat>Widescreen</PresentationFormat>
  <Paragraphs>187</Paragraphs>
  <Slides>28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Trebuchet MS</vt:lpstr>
      <vt:lpstr>Wingdings</vt:lpstr>
      <vt:lpstr>Wingdings 3</vt:lpstr>
      <vt:lpstr>Facet</vt:lpstr>
      <vt:lpstr>The College Application Process  Mr. Walter Sandstrom (A-Lo) wsandstrom@cbsd.org    Mrs. Melanie Jones (Lp-Z) mejones@cbsd.org    </vt:lpstr>
      <vt:lpstr>How to Sign-up for College Admissions Visits to CB East</vt:lpstr>
      <vt:lpstr>CB East College Application Site</vt:lpstr>
      <vt:lpstr>College Application Deadlines </vt:lpstr>
      <vt:lpstr>Deadlines for popular schools</vt:lpstr>
      <vt:lpstr>Step-by-Step Instructions</vt:lpstr>
      <vt:lpstr>PowerPoint Presentation</vt:lpstr>
      <vt:lpstr>Step 2: Complete College Applications</vt:lpstr>
      <vt:lpstr>Matching Common App &amp; FERPA Waiver </vt:lpstr>
      <vt:lpstr>Step 3: Requesting Transcripts</vt:lpstr>
      <vt:lpstr>Step 3: Requesting Transcripts</vt:lpstr>
      <vt:lpstr>What is Sent When a Transcript is Requested</vt:lpstr>
      <vt:lpstr>PowerPoint Presentation</vt:lpstr>
      <vt:lpstr>Example of a Senior Year Schedule</vt:lpstr>
      <vt:lpstr>School Profile</vt:lpstr>
      <vt:lpstr>Secondary School Report (SSR)</vt:lpstr>
      <vt:lpstr>Self-Reporting Academic Record (SRAR)</vt:lpstr>
      <vt:lpstr>Step 4: Requesting Letters of Recommendation</vt:lpstr>
      <vt:lpstr>PowerPoint Presentation</vt:lpstr>
      <vt:lpstr>PowerPoint Presentation</vt:lpstr>
      <vt:lpstr>PowerPoint Presentation</vt:lpstr>
      <vt:lpstr>PowerPoint Presentation</vt:lpstr>
      <vt:lpstr>Step 5: Submitting Test Scores (if applicable)</vt:lpstr>
      <vt:lpstr>After you submit your application… 1st MP GRADES</vt:lpstr>
      <vt:lpstr>Funding your education</vt:lpstr>
      <vt:lpstr>Financial Aid Programs</vt:lpstr>
      <vt:lpstr>Scholarship websites</vt:lpstr>
      <vt:lpstr>We are here to help you!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College Search Process and Applying to College</dc:title>
  <dc:creator>MOUSTAKAS, GEORGE</dc:creator>
  <cp:lastModifiedBy>SANDSTROM, WALT</cp:lastModifiedBy>
  <cp:revision>3</cp:revision>
  <dcterms:created xsi:type="dcterms:W3CDTF">2020-09-07T00:31:11Z</dcterms:created>
  <dcterms:modified xsi:type="dcterms:W3CDTF">2022-09-05T18:14:04Z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0x0101003AA6CF05A4186B46B601F9B5EB123D54</vt:lpwstr>
  </property>
  <property fmtid="{D5CDD505-2E9C-101B-9397-08002B2CF9AE}" pid="3" name="MediaServiceImageTags">
    <vt:lpwstr/>
  </property>
</Properties>
</file>